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01" r:id="rId2"/>
  </p:sldMasterIdLst>
  <p:sldIdLst>
    <p:sldId id="3998" r:id="rId3"/>
    <p:sldId id="3999" r:id="rId4"/>
    <p:sldId id="4000" r:id="rId5"/>
    <p:sldId id="214746965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ales Pro" id="{B3C122E1-4BE9-478A-B37F-2B5CECA3C185}">
          <p14:sldIdLst>
            <p14:sldId id="3998"/>
            <p14:sldId id="3999"/>
            <p14:sldId id="4000"/>
            <p14:sldId id="214746965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06E6F5-B98F-4593-8CE4-90E486646985}" v="10" dt="2025-03-04T20:59:20.0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13" Type="http://schemas.openxmlformats.org/officeDocument/2006/relationships/customXml" Target="../customXml/item1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customXml" Target="../customXml/item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customXml" Target="../customXml/item3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Relationship Id="rId14" Type="http://schemas.openxmlformats.org/officeDocument/2006/relationships/customXml" Target="../customXml/item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yson Knox-Meade" userId="9add29cb-6821-43c7-a287-0793ac386e0f" providerId="ADAL" clId="{3306E6F5-B98F-4593-8CE4-90E486646985}"/>
    <pc:docChg chg="undo custSel addSld delSld modSld modSection">
      <pc:chgData name="Alyson Knox-Meade" userId="9add29cb-6821-43c7-a287-0793ac386e0f" providerId="ADAL" clId="{3306E6F5-B98F-4593-8CE4-90E486646985}" dt="2025-03-18T16:50:21.521" v="1395" actId="255"/>
      <pc:docMkLst>
        <pc:docMk/>
      </pc:docMkLst>
      <pc:sldChg chg="addSp delSp modSp mod">
        <pc:chgData name="Alyson Knox-Meade" userId="9add29cb-6821-43c7-a287-0793ac386e0f" providerId="ADAL" clId="{3306E6F5-B98F-4593-8CE4-90E486646985}" dt="2024-06-26T21:55:45.537" v="1345" actId="1076"/>
        <pc:sldMkLst>
          <pc:docMk/>
          <pc:sldMk cId="1375764973" sldId="3998"/>
        </pc:sldMkLst>
      </pc:sldChg>
      <pc:sldChg chg="addSp delSp modSp new mod modTransition modClrScheme chgLayout">
        <pc:chgData name="Alyson Knox-Meade" userId="9add29cb-6821-43c7-a287-0793ac386e0f" providerId="ADAL" clId="{3306E6F5-B98F-4593-8CE4-90E486646985}" dt="2024-06-14T21:04:47.396" v="1147" actId="1076"/>
        <pc:sldMkLst>
          <pc:docMk/>
          <pc:sldMk cId="3554102503" sldId="3999"/>
        </pc:sldMkLst>
      </pc:sldChg>
      <pc:sldChg chg="add del">
        <pc:chgData name="Alyson Knox-Meade" userId="9add29cb-6821-43c7-a287-0793ac386e0f" providerId="ADAL" clId="{3306E6F5-B98F-4593-8CE4-90E486646985}" dt="2024-06-14T20:12:20.905" v="567" actId="2696"/>
        <pc:sldMkLst>
          <pc:docMk/>
          <pc:sldMk cId="3806445772" sldId="3999"/>
        </pc:sldMkLst>
      </pc:sldChg>
      <pc:sldChg chg="add del">
        <pc:chgData name="Alyson Knox-Meade" userId="9add29cb-6821-43c7-a287-0793ac386e0f" providerId="ADAL" clId="{3306E6F5-B98F-4593-8CE4-90E486646985}" dt="2024-06-14T20:25:01.807" v="576" actId="47"/>
        <pc:sldMkLst>
          <pc:docMk/>
          <pc:sldMk cId="1084594927" sldId="4000"/>
        </pc:sldMkLst>
      </pc:sldChg>
      <pc:sldChg chg="addSp delSp modSp add mod modTransition modClrScheme chgLayout">
        <pc:chgData name="Alyson Knox-Meade" userId="9add29cb-6821-43c7-a287-0793ac386e0f" providerId="ADAL" clId="{3306E6F5-B98F-4593-8CE4-90E486646985}" dt="2024-06-14T21:04:20.538" v="1145" actId="14861"/>
        <pc:sldMkLst>
          <pc:docMk/>
          <pc:sldMk cId="4183951595" sldId="4000"/>
        </pc:sldMkLst>
      </pc:sldChg>
      <pc:sldChg chg="modSp mod">
        <pc:chgData name="Alyson Knox-Meade" userId="9add29cb-6821-43c7-a287-0793ac386e0f" providerId="ADAL" clId="{3306E6F5-B98F-4593-8CE4-90E486646985}" dt="2025-03-18T16:50:21.521" v="1395" actId="255"/>
        <pc:sldMkLst>
          <pc:docMk/>
          <pc:sldMk cId="2009807223" sldId="2147469653"/>
        </pc:sldMkLst>
        <pc:spChg chg="mod">
          <ac:chgData name="Alyson Knox-Meade" userId="9add29cb-6821-43c7-a287-0793ac386e0f" providerId="ADAL" clId="{3306E6F5-B98F-4593-8CE4-90E486646985}" dt="2025-03-18T16:50:21.521" v="1395" actId="255"/>
          <ac:spMkLst>
            <pc:docMk/>
            <pc:sldMk cId="2009807223" sldId="2147469653"/>
            <ac:spMk id="3" creationId="{D2C14513-CB91-EFC5-A942-F370DC384257}"/>
          </ac:spMkLst>
        </pc:spChg>
        <pc:spChg chg="mod">
          <ac:chgData name="Alyson Knox-Meade" userId="9add29cb-6821-43c7-a287-0793ac386e0f" providerId="ADAL" clId="{3306E6F5-B98F-4593-8CE4-90E486646985}" dt="2025-03-18T16:50:04.260" v="1372" actId="20577"/>
          <ac:spMkLst>
            <pc:docMk/>
            <pc:sldMk cId="2009807223" sldId="2147469653"/>
            <ac:spMk id="6" creationId="{114139EA-00C4-2BF3-F1DC-1D0CB78B8DA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e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emf"/><Relationship Id="rId4" Type="http://schemas.openxmlformats.org/officeDocument/2006/relationships/image" Target="../media/image8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8.pn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jpe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9" descr="A screenshot of a computer&#10;&#10;Description automatically generated">
            <a:extLst>
              <a:ext uri="{FF2B5EF4-FFF2-40B4-BE49-F238E27FC236}">
                <a16:creationId xmlns:a16="http://schemas.microsoft.com/office/drawing/2014/main" id="{713CCA6E-A4FF-BB4D-9382-484CF796B4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8460" y="0"/>
            <a:ext cx="8014997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EC69B2A-80AB-7640-B2CB-3F0739ECB87D}"/>
              </a:ext>
            </a:extLst>
          </p:cNvPr>
          <p:cNvSpPr/>
          <p:nvPr/>
        </p:nvSpPr>
        <p:spPr>
          <a:xfrm>
            <a:off x="0" y="0"/>
            <a:ext cx="12173457" cy="6858000"/>
          </a:xfrm>
          <a:prstGeom prst="rect">
            <a:avLst/>
          </a:prstGeom>
          <a:gradFill>
            <a:gsLst>
              <a:gs pos="35000">
                <a:schemeClr val="accent1">
                  <a:lumMod val="5000"/>
                  <a:lumOff val="95000"/>
                </a:schemeClr>
              </a:gs>
              <a:gs pos="100000">
                <a:schemeClr val="bg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4DE72E9-6C8E-A44F-9DE7-4B8BB0DBC5D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0011" y="929429"/>
            <a:ext cx="1798438" cy="619462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70D31A1-A834-5C4B-B55E-CEAB8C148A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7381" y="1895451"/>
            <a:ext cx="6707368" cy="2131940"/>
          </a:xfrm>
        </p:spPr>
        <p:txBody>
          <a:bodyPr anchor="b">
            <a:normAutofit/>
          </a:bodyPr>
          <a:lstStyle>
            <a:lvl1pPr marL="0" indent="0">
              <a:buNone/>
              <a:defRPr sz="55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7D911B-CA08-4B4A-A838-469953E0430A}"/>
              </a:ext>
            </a:extLst>
          </p:cNvPr>
          <p:cNvSpPr/>
          <p:nvPr/>
        </p:nvSpPr>
        <p:spPr>
          <a:xfrm flipV="1">
            <a:off x="1175863" y="1705834"/>
            <a:ext cx="1055190" cy="4663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6DB2ADC2-1599-0540-B36A-AF96A2A284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7380" y="4167282"/>
            <a:ext cx="6707368" cy="910191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0CE7FE1-9095-1846-8771-15ACA6D28D8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7378" y="5533639"/>
            <a:ext cx="1639651" cy="1136102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Contact One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EAF4B394-7D89-864F-94E9-32E98EC3D17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16618" y="5533639"/>
            <a:ext cx="1639651" cy="1136102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Contact Two</a:t>
            </a:r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A90AE3E7-1937-9040-8120-416B63C69E2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5858" y="5533638"/>
            <a:ext cx="1639651" cy="1136102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Contact Three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945EF15C-ED50-4342-B759-1D3FBD9327B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5097" y="5533638"/>
            <a:ext cx="1639651" cy="1136102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Contact Four</a:t>
            </a:r>
          </a:p>
        </p:txBody>
      </p:sp>
    </p:spTree>
    <p:extLst>
      <p:ext uri="{BB962C8B-B14F-4D97-AF65-F5344CB8AC3E}">
        <p14:creationId xmlns:p14="http://schemas.microsoft.com/office/powerpoint/2010/main" val="42989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B0F4C4-A1DF-614F-BC04-96D0F6489B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58" y="683258"/>
            <a:ext cx="4729482" cy="549147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997830-EF50-B643-B994-D997482F2707}"/>
              </a:ext>
            </a:extLst>
          </p:cNvPr>
          <p:cNvSpPr/>
          <p:nvPr/>
        </p:nvSpPr>
        <p:spPr>
          <a:xfrm>
            <a:off x="6085837" y="0"/>
            <a:ext cx="6106163" cy="6857999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22804" y="3046804"/>
            <a:ext cx="4415756" cy="1911276"/>
          </a:xfrm>
        </p:spPr>
        <p:txBody>
          <a:bodyPr anchor="t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Placeholder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06EB43-50DE-5C43-AAC6-9C2DB54E88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5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2727" r="40534" b="23812"/>
          <a:stretch/>
        </p:blipFill>
        <p:spPr>
          <a:xfrm rot="5400000">
            <a:off x="7580032" y="2995634"/>
            <a:ext cx="3127936" cy="6096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342920-A5B1-934D-ADB8-26E82483F9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1818" y="1945416"/>
            <a:ext cx="4396742" cy="769915"/>
          </a:xfrm>
        </p:spPr>
        <p:txBody>
          <a:bodyPr/>
          <a:lstStyle>
            <a:lvl1pPr marL="0" indent="0">
              <a:buNone/>
              <a:defRPr sz="5600" b="0" i="0" spc="600">
                <a:solidFill>
                  <a:srgbClr val="FFD8A5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53BDC37-38CD-0448-B052-51926CC613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2625" y="682625"/>
            <a:ext cx="4730750" cy="5492112"/>
          </a:xfrm>
        </p:spPr>
        <p:txBody>
          <a:bodyPr/>
          <a:lstStyle>
            <a:lvl1pPr marL="0" indent="0">
              <a:buNone/>
              <a:defRPr>
                <a:solidFill>
                  <a:srgbClr val="008AD9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2198A9-4412-4A8C-820A-29F2550FC6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58" y="683258"/>
            <a:ext cx="4729482" cy="549147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64133F9-19A1-4E4D-BF8F-749660053D91}"/>
              </a:ext>
            </a:extLst>
          </p:cNvPr>
          <p:cNvSpPr/>
          <p:nvPr userDrawn="1"/>
        </p:nvSpPr>
        <p:spPr>
          <a:xfrm>
            <a:off x="6085837" y="0"/>
            <a:ext cx="6106163" cy="6857999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92AD79-C23F-4287-86EF-696CADF126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5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2727" r="40534" b="23812"/>
          <a:stretch/>
        </p:blipFill>
        <p:spPr>
          <a:xfrm rot="5400000">
            <a:off x="7580032" y="2995634"/>
            <a:ext cx="3127936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7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D4F4342-9DA7-7547-9C12-62F6292FF99B}"/>
              </a:ext>
            </a:extLst>
          </p:cNvPr>
          <p:cNvSpPr/>
          <p:nvPr/>
        </p:nvSpPr>
        <p:spPr>
          <a:xfrm>
            <a:off x="351945" y="2457447"/>
            <a:ext cx="10030305" cy="4109401"/>
          </a:xfrm>
          <a:prstGeom prst="rect">
            <a:avLst/>
          </a:prstGeom>
          <a:gradFill>
            <a:gsLst>
              <a:gs pos="40000">
                <a:srgbClr val="063A79"/>
              </a:gs>
              <a:gs pos="100000">
                <a:srgbClr val="008AD9"/>
              </a:gs>
              <a:gs pos="0">
                <a:srgbClr val="063A79"/>
              </a:gs>
            </a:gsLst>
            <a:lin ang="2700000" scaled="0"/>
          </a:gradFill>
          <a:ln>
            <a:noFill/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31FB069-56B9-4442-B3F5-CEA44C2C74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r="54590"/>
          <a:stretch/>
        </p:blipFill>
        <p:spPr>
          <a:xfrm rot="5400000">
            <a:off x="3619041" y="1383288"/>
            <a:ext cx="2068940" cy="82981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A70D78-0CF6-FF44-83D6-C5329C1C30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85135" r="54590"/>
          <a:stretch/>
        </p:blipFill>
        <p:spPr>
          <a:xfrm rot="5400000">
            <a:off x="8731001" y="4915602"/>
            <a:ext cx="2068940" cy="12335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A2DD8C-AF60-0E46-8D4B-5A584CCFEC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79283" y="683258"/>
            <a:ext cx="4729482" cy="5491479"/>
          </a:xfrm>
          <a:prstGeom prst="rect">
            <a:avLst/>
          </a:prstGeom>
        </p:spPr>
      </p:pic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5D110D88-6648-664E-A57F-C3CCE0EC41B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978650" y="689614"/>
            <a:ext cx="4730750" cy="5485123"/>
          </a:xfrm>
        </p:spPr>
        <p:txBody>
          <a:bodyPr/>
          <a:lstStyle>
            <a:lvl1pPr marL="0" indent="0">
              <a:buNone/>
              <a:defRPr>
                <a:solidFill>
                  <a:srgbClr val="008AD9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6B71A2C-FADE-F746-8E84-2EBFA74304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0766" y="5161283"/>
            <a:ext cx="5802480" cy="682800"/>
          </a:xfrm>
        </p:spPr>
        <p:txBody>
          <a:bodyPr>
            <a:noAutofit/>
          </a:bodyPr>
          <a:lstStyle>
            <a:lvl1pPr marL="0" indent="0">
              <a:buNone/>
              <a:defRPr sz="4400" b="1" i="0">
                <a:solidFill>
                  <a:srgbClr val="2BADE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6A99F3B-6E71-6441-AC4C-43821D13FD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0766" y="3046804"/>
            <a:ext cx="5802480" cy="1911276"/>
          </a:xfrm>
        </p:spPr>
        <p:txBody>
          <a:bodyPr anchor="t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Placeholder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07E228-9002-4E4D-AD54-48D918D7FA3B}"/>
              </a:ext>
            </a:extLst>
          </p:cNvPr>
          <p:cNvSpPr/>
          <p:nvPr/>
        </p:nvSpPr>
        <p:spPr>
          <a:xfrm>
            <a:off x="10591398" y="6358433"/>
            <a:ext cx="1762528" cy="671017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5C90F8-2161-264A-9AE4-12FEC014C1A0}"/>
              </a:ext>
            </a:extLst>
          </p:cNvPr>
          <p:cNvSpPr/>
          <p:nvPr/>
        </p:nvSpPr>
        <p:spPr>
          <a:xfrm rot="5400000" flipV="1">
            <a:off x="-1734204" y="4480699"/>
            <a:ext cx="4109398" cy="6290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24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A0B0534-9C62-FC49-BFF9-4F75BE4BCBA5}"/>
              </a:ext>
            </a:extLst>
          </p:cNvPr>
          <p:cNvSpPr/>
          <p:nvPr/>
        </p:nvSpPr>
        <p:spPr>
          <a:xfrm>
            <a:off x="-1" y="0"/>
            <a:ext cx="9777743" cy="6858000"/>
          </a:xfrm>
          <a:prstGeom prst="rect">
            <a:avLst/>
          </a:prstGeom>
          <a:solidFill>
            <a:srgbClr val="021C3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11A56A-6863-1149-9560-8EB170FEC1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r="54590"/>
          <a:stretch/>
        </p:blipFill>
        <p:spPr>
          <a:xfrm rot="5400000">
            <a:off x="3358552" y="1674438"/>
            <a:ext cx="2068940" cy="8298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CE219A-9F0E-5F44-846B-1298FFF481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60187" r="54590"/>
          <a:stretch/>
        </p:blipFill>
        <p:spPr>
          <a:xfrm rot="5400000">
            <a:off x="9505631" y="4171632"/>
            <a:ext cx="2068940" cy="3303797"/>
          </a:xfrm>
          <a:prstGeom prst="rect">
            <a:avLst/>
          </a:prstGeom>
        </p:spPr>
      </p:pic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50DA68E2-510B-A34A-8ABA-0859C09CC8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6642" y="1714500"/>
            <a:ext cx="7965470" cy="2377574"/>
          </a:xfrm>
        </p:spPr>
        <p:txBody>
          <a:bodyPr anchor="b">
            <a:normAutofit/>
          </a:bodyPr>
          <a:lstStyle>
            <a:lvl1pPr marL="0" indent="0">
              <a:buNone/>
              <a:defRPr sz="4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6B71A2C-FADE-F746-8E84-2EBFA74304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641" y="4164309"/>
            <a:ext cx="7965472" cy="810014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35B026-3D59-F34E-98E2-3BC8114E9E8B}"/>
              </a:ext>
            </a:extLst>
          </p:cNvPr>
          <p:cNvSpPr/>
          <p:nvPr/>
        </p:nvSpPr>
        <p:spPr>
          <a:xfrm>
            <a:off x="12123801" y="0"/>
            <a:ext cx="64008" cy="1719072"/>
          </a:xfrm>
          <a:prstGeom prst="rect">
            <a:avLst/>
          </a:prstGeom>
          <a:solidFill>
            <a:srgbClr val="063A7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E37E73-26E9-7246-BD19-67A9F675B5A3}"/>
              </a:ext>
            </a:extLst>
          </p:cNvPr>
          <p:cNvSpPr/>
          <p:nvPr/>
        </p:nvSpPr>
        <p:spPr>
          <a:xfrm>
            <a:off x="12125325" y="1714500"/>
            <a:ext cx="66674" cy="1714500"/>
          </a:xfrm>
          <a:prstGeom prst="rect">
            <a:avLst/>
          </a:prstGeom>
          <a:solidFill>
            <a:srgbClr val="008AD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D99D16-67B5-D742-B420-B7858ED12BAB}"/>
              </a:ext>
            </a:extLst>
          </p:cNvPr>
          <p:cNvSpPr/>
          <p:nvPr/>
        </p:nvSpPr>
        <p:spPr>
          <a:xfrm>
            <a:off x="12125325" y="3429000"/>
            <a:ext cx="66674" cy="1714500"/>
          </a:xfrm>
          <a:prstGeom prst="rect">
            <a:avLst/>
          </a:prstGeom>
          <a:solidFill>
            <a:srgbClr val="2BADE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858C97-DBFC-AD41-9363-7F95DE7FEA95}"/>
              </a:ext>
            </a:extLst>
          </p:cNvPr>
          <p:cNvSpPr/>
          <p:nvPr/>
        </p:nvSpPr>
        <p:spPr>
          <a:xfrm>
            <a:off x="12125325" y="5143500"/>
            <a:ext cx="66674" cy="1714500"/>
          </a:xfrm>
          <a:prstGeom prst="rect">
            <a:avLst/>
          </a:prstGeom>
          <a:solidFill>
            <a:srgbClr val="CBEC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B7CC74-E6C9-9F41-A80A-4DF89867B8AA}"/>
              </a:ext>
            </a:extLst>
          </p:cNvPr>
          <p:cNvSpPr/>
          <p:nvPr/>
        </p:nvSpPr>
        <p:spPr>
          <a:xfrm>
            <a:off x="352035" y="1520574"/>
            <a:ext cx="8434009" cy="3531339"/>
          </a:xfrm>
          <a:prstGeom prst="rect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66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499D1E-B5BB-3141-A0F0-C62AD4413DC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535E5D-9A6B-45B3-AE02-6A4A7ADF66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7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72E20-706A-B44B-9F0C-EE08138BEC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3250" y="1592263"/>
            <a:ext cx="10985500" cy="801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499D1E-B5BB-3141-A0F0-C62AD4413DC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CECC36FE-0D44-F64C-9A1E-2EAA5E98DE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3282" y="1202579"/>
            <a:ext cx="10985431" cy="389520"/>
          </a:xfrm>
        </p:spPr>
        <p:txBody>
          <a:bodyPr anchor="ctr">
            <a:noAutofit/>
          </a:bodyPr>
          <a:lstStyle>
            <a:lvl1pPr marL="0" indent="0" algn="l">
              <a:buNone/>
              <a:defRPr sz="1600" b="1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113F2-0752-674B-926C-5752C56C291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3250" y="2581275"/>
            <a:ext cx="10985500" cy="376872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3209E5-B1CF-45A8-AC21-58D9104383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6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7C179EF3-84AF-4B42-A726-322932765E3F}"/>
              </a:ext>
            </a:extLst>
          </p:cNvPr>
          <p:cNvSpPr/>
          <p:nvPr/>
        </p:nvSpPr>
        <p:spPr>
          <a:xfrm>
            <a:off x="7900406" y="1371600"/>
            <a:ext cx="4291594" cy="5486400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69BEEA7-F88D-4847-BB1A-3E6E13B9C13B}"/>
              </a:ext>
            </a:extLst>
          </p:cNvPr>
          <p:cNvSpPr/>
          <p:nvPr/>
        </p:nvSpPr>
        <p:spPr>
          <a:xfrm>
            <a:off x="0" y="1371600"/>
            <a:ext cx="4291589" cy="5486400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70A6AF-807C-F74F-B71F-8CD220CE4929}"/>
              </a:ext>
            </a:extLst>
          </p:cNvPr>
          <p:cNvCxnSpPr>
            <a:cxnSpLocks/>
          </p:cNvCxnSpPr>
          <p:nvPr/>
        </p:nvCxnSpPr>
        <p:spPr>
          <a:xfrm>
            <a:off x="603284" y="6227596"/>
            <a:ext cx="10985432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9A2973F-6F11-AD4B-84B4-A397A1178C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AB03176-8298-E14C-B2FE-C056963AF4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3285" y="1681163"/>
            <a:ext cx="3209764" cy="428986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  <a:p>
            <a:pPr lvl="0"/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6EA0708-5ED3-0146-BAFB-D7F4CB4263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1115" y="1681162"/>
            <a:ext cx="3209764" cy="428986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C5F555C-8922-D04F-BAF0-ECE1A4E8F0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78951" y="1681161"/>
            <a:ext cx="3209764" cy="428986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5CE2AE-E2DA-4E0A-92BD-CB34E7DA6447}"/>
              </a:ext>
            </a:extLst>
          </p:cNvPr>
          <p:cNvSpPr/>
          <p:nvPr userDrawn="1"/>
        </p:nvSpPr>
        <p:spPr>
          <a:xfrm>
            <a:off x="7900406" y="1371600"/>
            <a:ext cx="4291594" cy="5486400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55C23A-01BD-42F6-A725-CF373D9669FE}"/>
              </a:ext>
            </a:extLst>
          </p:cNvPr>
          <p:cNvSpPr/>
          <p:nvPr userDrawn="1"/>
        </p:nvSpPr>
        <p:spPr>
          <a:xfrm>
            <a:off x="0" y="1371600"/>
            <a:ext cx="4291589" cy="5486400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EE2D16A-CFAD-45B5-AB08-3B2E722219E1}"/>
              </a:ext>
            </a:extLst>
          </p:cNvPr>
          <p:cNvCxnSpPr>
            <a:cxnSpLocks/>
          </p:cNvCxnSpPr>
          <p:nvPr userDrawn="1"/>
        </p:nvCxnSpPr>
        <p:spPr>
          <a:xfrm>
            <a:off x="603284" y="6227596"/>
            <a:ext cx="10985432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F140A5D5-5FDB-498C-8123-61929D148F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0/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D0E4DD-9580-4F4D-BE77-BD0A0533D256}"/>
              </a:ext>
            </a:extLst>
          </p:cNvPr>
          <p:cNvSpPr/>
          <p:nvPr/>
        </p:nvSpPr>
        <p:spPr>
          <a:xfrm>
            <a:off x="6096000" y="1371599"/>
            <a:ext cx="6096000" cy="5486403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492716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9549F-2B74-AF44-9902-F30AD6D1C3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3284" y="1681163"/>
            <a:ext cx="5108575" cy="428986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C55C95CD-9A79-BE49-A965-98A66C44A7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26132" y="1681163"/>
            <a:ext cx="5108575" cy="428986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3D54BB-3D41-4657-85AE-C914B0D4E0AD}"/>
              </a:ext>
            </a:extLst>
          </p:cNvPr>
          <p:cNvSpPr/>
          <p:nvPr userDrawn="1"/>
        </p:nvSpPr>
        <p:spPr>
          <a:xfrm>
            <a:off x="6096000" y="1371599"/>
            <a:ext cx="6096000" cy="5486403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7CD5C9-68D6-4FA6-A4F1-5469368135E9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65933D-7244-4A7D-B24E-5F9933517B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65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3 columns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7C179EF3-84AF-4B42-A726-322932765E3F}"/>
              </a:ext>
            </a:extLst>
          </p:cNvPr>
          <p:cNvSpPr/>
          <p:nvPr/>
        </p:nvSpPr>
        <p:spPr>
          <a:xfrm>
            <a:off x="7900406" y="1366187"/>
            <a:ext cx="4291594" cy="5486400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69BEEA7-F88D-4847-BB1A-3E6E13B9C13B}"/>
              </a:ext>
            </a:extLst>
          </p:cNvPr>
          <p:cNvSpPr/>
          <p:nvPr/>
        </p:nvSpPr>
        <p:spPr>
          <a:xfrm>
            <a:off x="0" y="1366185"/>
            <a:ext cx="4291589" cy="5486400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70A6AF-807C-F74F-B71F-8CD220CE4929}"/>
              </a:ext>
            </a:extLst>
          </p:cNvPr>
          <p:cNvCxnSpPr>
            <a:cxnSpLocks/>
          </p:cNvCxnSpPr>
          <p:nvPr/>
        </p:nvCxnSpPr>
        <p:spPr>
          <a:xfrm>
            <a:off x="603284" y="6227596"/>
            <a:ext cx="10985432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9A2973F-6F11-AD4B-84B4-A397A1178C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DDED9791-A6F6-2745-A243-DC04C40D00E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51402" y="3198973"/>
            <a:ext cx="2766222" cy="2062070"/>
          </a:xfrm>
        </p:spPr>
        <p:txBody>
          <a:bodyPr anchor="t">
            <a:noAutofit/>
          </a:bodyPr>
          <a:lstStyle>
            <a:lvl1pPr marL="0" indent="0" algn="l">
              <a:lnSpc>
                <a:spcPct val="150000"/>
              </a:lnSpc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A63C1B90-1119-6242-ADB3-40C684BBD3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51402" y="2805434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D2F39BAD-B589-8E41-B129-AE60DD904D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12889" y="3198973"/>
            <a:ext cx="2766222" cy="2062070"/>
          </a:xfrm>
        </p:spPr>
        <p:txBody>
          <a:bodyPr anchor="t">
            <a:noAutofit/>
          </a:bodyPr>
          <a:lstStyle>
            <a:lvl1pPr marL="0" indent="0" algn="l">
              <a:lnSpc>
                <a:spcPct val="150000"/>
              </a:lnSpc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2936D419-3C55-FD41-8349-AC0BB51C6D9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712889" y="2805434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FEE9314D-F062-DF49-AAC2-78633EB18B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29264" y="3198973"/>
            <a:ext cx="2766222" cy="2062070"/>
          </a:xfrm>
        </p:spPr>
        <p:txBody>
          <a:bodyPr anchor="t">
            <a:noAutofit/>
          </a:bodyPr>
          <a:lstStyle>
            <a:lvl1pPr marL="0" indent="0" algn="l">
              <a:lnSpc>
                <a:spcPct val="150000"/>
              </a:lnSpc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5D1AA5BB-4440-CE4F-BF2E-7E19378ECF5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29264" y="2805434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2E601D4E-4E80-5A43-BF67-EF9DFB1FE75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92325" y="1838728"/>
            <a:ext cx="692150" cy="69215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85CC719B-EF0C-7443-BB93-159DBAE7A12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749925" y="1838728"/>
            <a:ext cx="692150" cy="69215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1F4D6721-FC1E-A044-83E8-08A4BBF3DC24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466300" y="1838728"/>
            <a:ext cx="692150" cy="69215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41681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Single Slide - Data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674382-8BA2-CD48-84D7-6B1CDE48F6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5998" y="0"/>
            <a:ext cx="6096002" cy="5093207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BE22CA-CCD0-734A-932E-AF573C2B98B7}"/>
              </a:ext>
            </a:extLst>
          </p:cNvPr>
          <p:cNvSpPr/>
          <p:nvPr/>
        </p:nvSpPr>
        <p:spPr>
          <a:xfrm>
            <a:off x="6095998" y="5093207"/>
            <a:ext cx="6096002" cy="1764793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0659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50E4BD5B-FA1C-CA42-B01F-D6A4F333E0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9966" y="556945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3430-93CA-9540-9380-D85F161C95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50" y="1450136"/>
            <a:ext cx="5066030" cy="47951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9650A9-D1FE-7F4E-A1C9-FF16CE20B16F}"/>
              </a:ext>
            </a:extLst>
          </p:cNvPr>
          <p:cNvSpPr txBox="1"/>
          <p:nvPr/>
        </p:nvSpPr>
        <p:spPr>
          <a:xfrm>
            <a:off x="6479967" y="5292458"/>
            <a:ext cx="1523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i="0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DE51963F-09DC-8E4A-88D2-C536162B97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9965" y="596823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C8C32DBD-DA02-E348-877F-086CEC75A1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78598" y="5560830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6EB1CA55-D925-444F-8DA0-8CEF05F20D8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597" y="5959610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9555A56F-2156-0C47-9C24-6E95A084A9D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077230" y="555309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0AC86934-578D-4547-91D4-0207518575B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077229" y="595187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206651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- Tw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674382-8BA2-CD48-84D7-6B1CDE48F6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5998" y="0"/>
            <a:ext cx="6096002" cy="6245236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0659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063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3430-93CA-9540-9380-D85F161C95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50" y="1450136"/>
            <a:ext cx="5066030" cy="47951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373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4B02D8-5B21-C345-9FFD-C867819667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0153" y="0"/>
            <a:ext cx="7581847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A0B0534-9C62-FC49-BFF9-4F75BE4BCBA5}"/>
              </a:ext>
            </a:extLst>
          </p:cNvPr>
          <p:cNvSpPr/>
          <p:nvPr/>
        </p:nvSpPr>
        <p:spPr>
          <a:xfrm>
            <a:off x="0" y="-3"/>
            <a:ext cx="12190194" cy="6855860"/>
          </a:xfrm>
          <a:prstGeom prst="rect">
            <a:avLst/>
          </a:prstGeom>
          <a:gradFill>
            <a:gsLst>
              <a:gs pos="41000">
                <a:srgbClr val="008AD9"/>
              </a:gs>
              <a:gs pos="100000">
                <a:srgbClr val="008AD9">
                  <a:alpha val="70000"/>
                </a:srgbClr>
              </a:gs>
              <a:gs pos="0">
                <a:srgbClr val="008AD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11F246-D58B-594D-95B6-B413F0AF381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0011" y="452008"/>
            <a:ext cx="1816625" cy="66521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64DBD0F-8FFE-AA48-9CA8-BA45096CDEA1}"/>
              </a:ext>
            </a:extLst>
          </p:cNvPr>
          <p:cNvGrpSpPr/>
          <p:nvPr/>
        </p:nvGrpSpPr>
        <p:grpSpPr>
          <a:xfrm>
            <a:off x="285038" y="4525347"/>
            <a:ext cx="11905156" cy="2332656"/>
            <a:chOff x="285038" y="4525347"/>
            <a:chExt cx="11905156" cy="2332656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885C020-9DB7-784B-9E0E-C523BD18E9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r="51090"/>
            <a:stretch/>
          </p:blipFill>
          <p:spPr>
            <a:xfrm rot="5400000">
              <a:off x="3267801" y="1542584"/>
              <a:ext cx="2332654" cy="829818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33DEED3-0D2C-F045-8E15-5A36B8420B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t="60704" r="51090"/>
            <a:stretch/>
          </p:blipFill>
          <p:spPr>
            <a:xfrm rot="5400000">
              <a:off x="9393424" y="4061233"/>
              <a:ext cx="2332655" cy="3260885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8D350E7-AB52-564F-84F7-FB46DD68F179}"/>
              </a:ext>
            </a:extLst>
          </p:cNvPr>
          <p:cNvGrpSpPr/>
          <p:nvPr/>
        </p:nvGrpSpPr>
        <p:grpSpPr>
          <a:xfrm>
            <a:off x="290228" y="4523205"/>
            <a:ext cx="11905156" cy="2332656"/>
            <a:chOff x="285038" y="4525347"/>
            <a:chExt cx="11905156" cy="233265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3565F81-A63B-2145-90B8-40E3D15A63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r="51090"/>
            <a:stretch/>
          </p:blipFill>
          <p:spPr>
            <a:xfrm rot="5400000">
              <a:off x="3267801" y="1542584"/>
              <a:ext cx="2332654" cy="829818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717688E-A0D4-154D-BABF-85CFE77F33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t="60704" r="51090"/>
            <a:stretch/>
          </p:blipFill>
          <p:spPr>
            <a:xfrm rot="5400000">
              <a:off x="9393424" y="4061233"/>
              <a:ext cx="2332655" cy="3260885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B9C34-E092-6B45-A9CD-C6FE2913EBE0}"/>
              </a:ext>
            </a:extLst>
          </p:cNvPr>
          <p:cNvSpPr/>
          <p:nvPr/>
        </p:nvSpPr>
        <p:spPr>
          <a:xfrm flipV="1">
            <a:off x="1198199" y="1200224"/>
            <a:ext cx="1055190" cy="4663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D489C62-C953-F549-AF39-16B4FA1E72D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31424" y="1538439"/>
            <a:ext cx="2536825" cy="10398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50DA68E2-510B-A34A-8ABA-0859C09CC8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7380" y="2905156"/>
            <a:ext cx="7264565" cy="1694005"/>
          </a:xfrm>
        </p:spPr>
        <p:txBody>
          <a:bodyPr anchor="b">
            <a:normAutofit/>
          </a:bodyPr>
          <a:lstStyle>
            <a:lvl1pPr marL="0" indent="0">
              <a:buNone/>
              <a:defRPr sz="55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6B71A2C-FADE-F746-8E84-2EBFA74304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379" y="4733395"/>
            <a:ext cx="7264565" cy="682800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A216CD1F-AAD4-234B-AA32-6DBD533AD7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7378" y="5758667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One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26416D6-74F9-874F-B8F8-FE5B940B77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16618" y="5758667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Two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3E6A2331-1C5F-4A46-B63D-0275BA717D2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5858" y="5758666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Three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0B67BEB8-CEE5-0547-B46B-1F4A0BB9509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5097" y="5758666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Four</a:t>
            </a:r>
          </a:p>
        </p:txBody>
      </p:sp>
      <p:pic>
        <p:nvPicPr>
          <p:cNvPr id="28" name="Picture Placeholder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CC171A-987E-4D77-80BA-D591B4BFB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0153" y="0"/>
            <a:ext cx="7581847" cy="6858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32DA9C6-4E7C-4D1F-80B4-3BCF93BCBD40}"/>
              </a:ext>
            </a:extLst>
          </p:cNvPr>
          <p:cNvSpPr/>
          <p:nvPr userDrawn="1"/>
        </p:nvSpPr>
        <p:spPr>
          <a:xfrm>
            <a:off x="0" y="-3"/>
            <a:ext cx="12190194" cy="6855860"/>
          </a:xfrm>
          <a:prstGeom prst="rect">
            <a:avLst/>
          </a:prstGeom>
          <a:gradFill>
            <a:gsLst>
              <a:gs pos="41000">
                <a:srgbClr val="008AD9"/>
              </a:gs>
              <a:gs pos="100000">
                <a:srgbClr val="008AD9">
                  <a:alpha val="70000"/>
                </a:srgbClr>
              </a:gs>
              <a:gs pos="0">
                <a:srgbClr val="008AD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18A0CDA-D1E3-44B5-A955-07A95E1115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0011" y="452008"/>
            <a:ext cx="1816625" cy="665219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7C532FBB-E637-45DF-B973-79A75A1A61CD}"/>
              </a:ext>
            </a:extLst>
          </p:cNvPr>
          <p:cNvGrpSpPr/>
          <p:nvPr userDrawn="1"/>
        </p:nvGrpSpPr>
        <p:grpSpPr>
          <a:xfrm>
            <a:off x="285038" y="4525347"/>
            <a:ext cx="11905156" cy="2332656"/>
            <a:chOff x="285038" y="4525347"/>
            <a:chExt cx="11905156" cy="2332656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523168C-E6B4-4DDF-B37B-AFE02C92BC9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r="51090"/>
            <a:stretch/>
          </p:blipFill>
          <p:spPr>
            <a:xfrm rot="5400000">
              <a:off x="3267801" y="1542584"/>
              <a:ext cx="2332654" cy="829818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518131B-F432-4F2E-8D4D-7EEF68D250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t="60704" r="51090"/>
            <a:stretch/>
          </p:blipFill>
          <p:spPr>
            <a:xfrm rot="5400000">
              <a:off x="9393424" y="4061233"/>
              <a:ext cx="2332655" cy="3260885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D12B9EB-D4D6-4B35-B064-F5F3A7628EB7}"/>
              </a:ext>
            </a:extLst>
          </p:cNvPr>
          <p:cNvGrpSpPr/>
          <p:nvPr userDrawn="1"/>
        </p:nvGrpSpPr>
        <p:grpSpPr>
          <a:xfrm>
            <a:off x="290228" y="4523205"/>
            <a:ext cx="11905156" cy="2332656"/>
            <a:chOff x="285038" y="4525347"/>
            <a:chExt cx="11905156" cy="2332656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F329014-6D89-4226-9A64-55F073EE0BD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r="51090"/>
            <a:stretch/>
          </p:blipFill>
          <p:spPr>
            <a:xfrm rot="5400000">
              <a:off x="3267801" y="1542584"/>
              <a:ext cx="2332654" cy="829818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D36CFD9-CEA1-4D7C-958E-E02884F57F5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t="60704" r="51090"/>
            <a:stretch/>
          </p:blipFill>
          <p:spPr>
            <a:xfrm rot="5400000">
              <a:off x="9393424" y="4061233"/>
              <a:ext cx="2332655" cy="3260885"/>
            </a:xfrm>
            <a:prstGeom prst="rect">
              <a:avLst/>
            </a:prstGeom>
          </p:spPr>
        </p:pic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5472130E-15AA-47FB-9781-559156816C70}"/>
              </a:ext>
            </a:extLst>
          </p:cNvPr>
          <p:cNvSpPr/>
          <p:nvPr userDrawn="1"/>
        </p:nvSpPr>
        <p:spPr>
          <a:xfrm flipV="1">
            <a:off x="1198199" y="1200224"/>
            <a:ext cx="1055190" cy="4663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46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ase Study - Tw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558741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063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3430-93CA-9540-9380-D85F161C95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50" y="1450136"/>
            <a:ext cx="5066030" cy="47951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97CEAD3-C89F-4D4E-800D-03278CC987D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5995" y="1450136"/>
            <a:ext cx="5066030" cy="3311987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24C7A6-D640-CF45-80ED-0D0586847BA0}"/>
              </a:ext>
            </a:extLst>
          </p:cNvPr>
          <p:cNvSpPr/>
          <p:nvPr/>
        </p:nvSpPr>
        <p:spPr>
          <a:xfrm>
            <a:off x="6095998" y="5093207"/>
            <a:ext cx="6096002" cy="1764793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B5A17C67-7CB2-284C-99FC-A2BAC91D5C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9966" y="556945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E11AF9-BFB5-2249-A289-E9CD9BC90DAF}"/>
              </a:ext>
            </a:extLst>
          </p:cNvPr>
          <p:cNvSpPr txBox="1"/>
          <p:nvPr/>
        </p:nvSpPr>
        <p:spPr>
          <a:xfrm>
            <a:off x="6479967" y="5292458"/>
            <a:ext cx="1523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i="0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5E2E3C11-DE33-084A-AD71-C891FA8663D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9965" y="596823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DC954BAD-17EC-8E4A-9A29-55BEDEA6DB0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598" y="5560830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3224947F-5A0A-8840-BFFF-2177D9724E3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78597" y="5959610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41CDB05-136E-5C4F-8C5F-901152807BB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077230" y="555309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D1361775-607B-C343-8D7F-3DEE0E32266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077229" y="595187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183258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9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BC11B3-DCDD-9549-B1AE-B931A05BF4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83" y="1691641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88D9DE-C176-4142-B49C-6FA24124A139}"/>
              </a:ext>
            </a:extLst>
          </p:cNvPr>
          <p:cNvCxnSpPr/>
          <p:nvPr/>
        </p:nvCxnSpPr>
        <p:spPr>
          <a:xfrm>
            <a:off x="641604" y="2971800"/>
            <a:ext cx="10908792" cy="0"/>
          </a:xfrm>
          <a:prstGeom prst="line">
            <a:avLst/>
          </a:prstGeom>
          <a:ln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2BABCB-3F0F-1C4D-8937-8976657897AC}"/>
              </a:ext>
            </a:extLst>
          </p:cNvPr>
          <p:cNvCxnSpPr/>
          <p:nvPr/>
        </p:nvCxnSpPr>
        <p:spPr>
          <a:xfrm>
            <a:off x="641604" y="4718304"/>
            <a:ext cx="10908792" cy="0"/>
          </a:xfrm>
          <a:prstGeom prst="line">
            <a:avLst/>
          </a:prstGeom>
          <a:ln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FB6EAD-645C-A348-883B-4823DE5562D1}"/>
              </a:ext>
            </a:extLst>
          </p:cNvPr>
          <p:cNvCxnSpPr>
            <a:cxnSpLocks/>
          </p:cNvCxnSpPr>
          <p:nvPr/>
        </p:nvCxnSpPr>
        <p:spPr>
          <a:xfrm>
            <a:off x="3887724" y="1731233"/>
            <a:ext cx="0" cy="4267231"/>
          </a:xfrm>
          <a:prstGeom prst="line">
            <a:avLst/>
          </a:prstGeom>
          <a:ln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8F05A-6176-BF41-80A7-5F8CEFA12C79}"/>
              </a:ext>
            </a:extLst>
          </p:cNvPr>
          <p:cNvCxnSpPr>
            <a:cxnSpLocks/>
          </p:cNvCxnSpPr>
          <p:nvPr/>
        </p:nvCxnSpPr>
        <p:spPr>
          <a:xfrm>
            <a:off x="8231124" y="1731233"/>
            <a:ext cx="0" cy="4267231"/>
          </a:xfrm>
          <a:prstGeom prst="line">
            <a:avLst/>
          </a:prstGeom>
          <a:ln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D659F1E6-3E90-D042-B124-21247437E83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9183" y="3381545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D88A01A-9FF6-BF4D-8627-71D55CDAD93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19183" y="5013576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15279BEA-4324-6F41-B835-929804F11F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91457" y="1691641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2CD2A921-7D50-A440-B2FF-7C6A560A18A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91457" y="3381545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2E310FEE-0966-0646-BE8A-FD0E1C5BD64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91457" y="5013576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84FBB971-94E6-5645-85AC-49FC3A4F3D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963731" y="1728102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1D2CA239-3D8E-E44E-A165-DD7D36D81A0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963731" y="3418006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C66D6ACB-CB0A-EA4A-97E6-5C7A33DC8B8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963731" y="5050037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DCAC099-AC99-3B45-AF0F-5BEB07CE30C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31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8 grid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5E914A7B-05FB-1448-8921-69DC0960073A}"/>
              </a:ext>
            </a:extLst>
          </p:cNvPr>
          <p:cNvSpPr/>
          <p:nvPr/>
        </p:nvSpPr>
        <p:spPr>
          <a:xfrm>
            <a:off x="6107739" y="3824979"/>
            <a:ext cx="2743200" cy="2402579"/>
          </a:xfrm>
          <a:prstGeom prst="rect">
            <a:avLst/>
          </a:prstGeom>
          <a:solidFill>
            <a:srgbClr val="CBEC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3A048-9958-5648-A2DE-9919F318DD2C}"/>
              </a:ext>
            </a:extLst>
          </p:cNvPr>
          <p:cNvSpPr/>
          <p:nvPr/>
        </p:nvSpPr>
        <p:spPr>
          <a:xfrm>
            <a:off x="3352800" y="1422360"/>
            <a:ext cx="2743200" cy="2402579"/>
          </a:xfrm>
          <a:prstGeom prst="rect">
            <a:avLst/>
          </a:prstGeom>
          <a:solidFill>
            <a:srgbClr val="CBEC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5CCD481-5004-4145-BA3F-FA5E2D5B73E5}"/>
              </a:ext>
            </a:extLst>
          </p:cNvPr>
          <p:cNvSpPr/>
          <p:nvPr/>
        </p:nvSpPr>
        <p:spPr>
          <a:xfrm>
            <a:off x="606442" y="1429514"/>
            <a:ext cx="2743200" cy="2402581"/>
          </a:xfrm>
          <a:prstGeom prst="rect">
            <a:avLst/>
          </a:prstGeom>
          <a:solidFill>
            <a:srgbClr val="CBECF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4D4B494-386C-ED48-9394-1095D9DE7901}"/>
              </a:ext>
            </a:extLst>
          </p:cNvPr>
          <p:cNvSpPr/>
          <p:nvPr/>
        </p:nvSpPr>
        <p:spPr>
          <a:xfrm>
            <a:off x="6107739" y="1422398"/>
            <a:ext cx="2743200" cy="2402581"/>
          </a:xfrm>
          <a:prstGeom prst="rect">
            <a:avLst/>
          </a:prstGeom>
          <a:solidFill>
            <a:srgbClr val="CBEC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504293-9CDB-A24E-9C15-E09C6F6D3C43}"/>
              </a:ext>
            </a:extLst>
          </p:cNvPr>
          <p:cNvSpPr/>
          <p:nvPr/>
        </p:nvSpPr>
        <p:spPr>
          <a:xfrm>
            <a:off x="8862678" y="3824979"/>
            <a:ext cx="2743200" cy="2402581"/>
          </a:xfrm>
          <a:prstGeom prst="rect">
            <a:avLst/>
          </a:prstGeom>
          <a:solidFill>
            <a:srgbClr val="CBECF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46E147-93EA-E244-961E-5D7478801065}"/>
              </a:ext>
            </a:extLst>
          </p:cNvPr>
          <p:cNvSpPr/>
          <p:nvPr/>
        </p:nvSpPr>
        <p:spPr>
          <a:xfrm>
            <a:off x="8862678" y="1422400"/>
            <a:ext cx="2743200" cy="2402579"/>
          </a:xfrm>
          <a:prstGeom prst="rect">
            <a:avLst/>
          </a:prstGeom>
          <a:solidFill>
            <a:srgbClr val="CBEC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CB32490-6996-0145-934F-F0D800B2769F}"/>
              </a:ext>
            </a:extLst>
          </p:cNvPr>
          <p:cNvSpPr/>
          <p:nvPr/>
        </p:nvSpPr>
        <p:spPr>
          <a:xfrm>
            <a:off x="3352800" y="3824941"/>
            <a:ext cx="2743200" cy="2402581"/>
          </a:xfrm>
          <a:prstGeom prst="rect">
            <a:avLst/>
          </a:prstGeom>
          <a:solidFill>
            <a:srgbClr val="CBECFF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541170F-FB18-5C49-94EC-95DEF809AAC5}"/>
              </a:ext>
            </a:extLst>
          </p:cNvPr>
          <p:cNvSpPr/>
          <p:nvPr/>
        </p:nvSpPr>
        <p:spPr>
          <a:xfrm>
            <a:off x="606442" y="3824941"/>
            <a:ext cx="2743200" cy="2402581"/>
          </a:xfrm>
          <a:prstGeom prst="rect">
            <a:avLst/>
          </a:prstGeom>
          <a:solidFill>
            <a:srgbClr val="CBECFF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63D1DBC-D122-1A46-A848-EC89E167476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294AFC2-D170-F94D-87A6-F2F6845F10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8592" y="2349479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05BF17FA-5E40-8A48-A394-BDC42B7D5B7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8592" y="2743017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F741AD60-D049-C840-8349-453A0C56264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09323" y="234384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D9DE17B7-FC25-E04E-8115-0F2113CE0D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09323" y="2737385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126571BC-642F-834A-81CA-28CBA977288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8586" y="4880706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288CBBD9-81C9-9E4B-AB9A-377BE8F81E0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8586" y="5274244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8E74759E-28D3-7A4E-A86C-8E24F522BE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09317" y="4875074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6A60322B-4C73-7047-900F-4D76A72B35C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9317" y="5268612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41E174E4-886B-5B4B-9E8A-F938565D899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5677" y="234384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44D41A2F-8165-7C47-A5B8-C39A1C2A7A1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75677" y="2737385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6D3B11B0-1FE3-064A-B853-3510DDA3B27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6408" y="233821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2590A979-221A-5F43-AC3A-C8388F37F11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6408" y="2731753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A32DEB6B-898B-0A4B-BD64-53179F1D97E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75671" y="4875074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5" name="Text Placeholder 4">
            <a:extLst>
              <a:ext uri="{FF2B5EF4-FFF2-40B4-BE49-F238E27FC236}">
                <a16:creationId xmlns:a16="http://schemas.microsoft.com/office/drawing/2014/main" id="{676862EE-1791-1D4F-9D11-2924EE625C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75671" y="5268612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6" name="Text Placeholder 4">
            <a:extLst>
              <a:ext uri="{FF2B5EF4-FFF2-40B4-BE49-F238E27FC236}">
                <a16:creationId xmlns:a16="http://schemas.microsoft.com/office/drawing/2014/main" id="{8431FA22-2C7F-BA47-B459-E18115049C7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26402" y="4869442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7" name="Text Placeholder 4">
            <a:extLst>
              <a:ext uri="{FF2B5EF4-FFF2-40B4-BE49-F238E27FC236}">
                <a16:creationId xmlns:a16="http://schemas.microsoft.com/office/drawing/2014/main" id="{53A3FFF4-7D8F-6949-A7D1-443160090A5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26402" y="5262980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7AB4CDC3-D18C-D94C-85AD-1CDB36FBF20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658161" y="1624257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68A0807C-91BC-6940-8EAC-A9817D69D0B7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4401352" y="1624257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0" name="Picture Placeholder 2">
            <a:extLst>
              <a:ext uri="{FF2B5EF4-FFF2-40B4-BE49-F238E27FC236}">
                <a16:creationId xmlns:a16="http://schemas.microsoft.com/office/drawing/2014/main" id="{5DB20CE4-3FAF-854B-9A3F-85F6D58FBF09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7163666" y="1623633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1" name="Picture Placeholder 2">
            <a:extLst>
              <a:ext uri="{FF2B5EF4-FFF2-40B4-BE49-F238E27FC236}">
                <a16:creationId xmlns:a16="http://schemas.microsoft.com/office/drawing/2014/main" id="{12FABBA2-AE32-5A42-A1FC-8B032F0555F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914398" y="1623633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2" name="Picture Placeholder 2">
            <a:extLst>
              <a:ext uri="{FF2B5EF4-FFF2-40B4-BE49-F238E27FC236}">
                <a16:creationId xmlns:a16="http://schemas.microsoft.com/office/drawing/2014/main" id="{FAA4F638-9C68-AD40-9D56-2151F54192BF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658161" y="4155408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3" name="Picture Placeholder 2">
            <a:extLst>
              <a:ext uri="{FF2B5EF4-FFF2-40B4-BE49-F238E27FC236}">
                <a16:creationId xmlns:a16="http://schemas.microsoft.com/office/drawing/2014/main" id="{AC70479F-DD56-4B40-8927-8E73F47BA10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4401352" y="4155408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4" name="Picture Placeholder 2">
            <a:extLst>
              <a:ext uri="{FF2B5EF4-FFF2-40B4-BE49-F238E27FC236}">
                <a16:creationId xmlns:a16="http://schemas.microsoft.com/office/drawing/2014/main" id="{8445CD24-3673-054C-BF95-DCB1982F62EB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7163666" y="4154784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5" name="Picture Placeholder 2">
            <a:extLst>
              <a:ext uri="{FF2B5EF4-FFF2-40B4-BE49-F238E27FC236}">
                <a16:creationId xmlns:a16="http://schemas.microsoft.com/office/drawing/2014/main" id="{5606434B-D7A1-4547-B940-0AC5AF03AF9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914398" y="4154784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86275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8 grid with 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854810B-47D0-5246-90EB-05FA984D86FF}"/>
              </a:ext>
            </a:extLst>
          </p:cNvPr>
          <p:cNvGrpSpPr/>
          <p:nvPr/>
        </p:nvGrpSpPr>
        <p:grpSpPr>
          <a:xfrm>
            <a:off x="596874" y="1433091"/>
            <a:ext cx="11009005" cy="4798008"/>
            <a:chOff x="596874" y="1429514"/>
            <a:chExt cx="11009005" cy="4798008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803C822-73C3-0C46-ACB9-6D6A06621920}"/>
                </a:ext>
              </a:extLst>
            </p:cNvPr>
            <p:cNvCxnSpPr>
              <a:cxnSpLocks/>
            </p:cNvCxnSpPr>
            <p:nvPr/>
          </p:nvCxnSpPr>
          <p:spPr>
            <a:xfrm>
              <a:off x="3349642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1BB804C-92D6-2A4C-8F6F-57F4DDCE454E}"/>
                </a:ext>
              </a:extLst>
            </p:cNvPr>
            <p:cNvCxnSpPr>
              <a:cxnSpLocks/>
            </p:cNvCxnSpPr>
            <p:nvPr/>
          </p:nvCxnSpPr>
          <p:spPr>
            <a:xfrm>
              <a:off x="6104416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20E6D13-E1B8-464B-A3CB-B4A769155C7E}"/>
                </a:ext>
              </a:extLst>
            </p:cNvPr>
            <p:cNvCxnSpPr>
              <a:cxnSpLocks/>
            </p:cNvCxnSpPr>
            <p:nvPr/>
          </p:nvCxnSpPr>
          <p:spPr>
            <a:xfrm>
              <a:off x="8862678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A4C113-6F2A-E047-A4AF-E5DA5BF854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874" y="3824979"/>
              <a:ext cx="11009005" cy="0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EEEE3EBE-0A2A-3C4B-BE4E-8F881671DBC0}"/>
              </a:ext>
            </a:extLst>
          </p:cNvPr>
          <p:cNvSpPr/>
          <p:nvPr/>
        </p:nvSpPr>
        <p:spPr>
          <a:xfrm>
            <a:off x="-5311" y="6730048"/>
            <a:ext cx="12200696" cy="127952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EA12840-236E-2A46-905C-291BEDC73E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8592" y="2349479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DCDDE330-0916-C845-97A2-AB2191EA29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8592" y="2743017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7BDD9E4A-FBB0-F34A-A4AD-43002C80DB0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09323" y="234384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BF5A558D-9D15-9C47-BE61-669C7571DD0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09323" y="2737385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A1FBBADE-FE8C-3A42-80AE-C2F0408019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8586" y="4880706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EFB5DFFC-B95F-D74D-8343-03DDBC6C60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8586" y="5274244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56F74489-41DA-984A-961A-3BFC7DD9758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09317" y="4875074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3D872FA8-7452-4B42-9E82-0BF661418A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9317" y="5268612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044088E7-1012-4C48-88F6-ADBFAB2ADF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5677" y="234384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295F5CA5-D58F-5C40-8ADA-6539BEA88D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75677" y="2737385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B72F790F-F360-0F40-89D1-D65FBF62278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6408" y="233821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7C2FD664-5810-E246-9253-EDF031BDA1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6408" y="2731753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8CB335D9-CB53-FD47-8622-151263D4DF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75671" y="4875074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C9AD0CE0-6870-F343-8A66-506DC93E1B2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75671" y="5268612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596F69C4-2AEA-FD41-BC4D-E1893F04423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26402" y="4869442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8449D13F-0852-6D44-A899-74D116F6C4B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26402" y="5262980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C9B01A1-8D95-3C48-9556-28FEC365783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50" name="Picture Placeholder 2">
            <a:extLst>
              <a:ext uri="{FF2B5EF4-FFF2-40B4-BE49-F238E27FC236}">
                <a16:creationId xmlns:a16="http://schemas.microsoft.com/office/drawing/2014/main" id="{C6E5BBF6-74A3-764B-B6C4-ED53E4CC7A70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658161" y="1624257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89790E83-05A4-284A-8DEE-A49F6558075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4401352" y="1624257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4FB17BF4-B1EE-CC49-9CCD-AC2A1807FA6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7163666" y="1623633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BD29B048-6E46-7E42-97A6-80CAFE7E380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914398" y="1623633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83E48619-7723-9C40-AAE0-181C908770EF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658161" y="4155408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294D708D-0D41-CB4B-ABC6-FAF8BC2FBF29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4401352" y="4155408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DB08DBBC-E8BD-194A-AD17-443CCB6F0FF8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7163666" y="4154784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id="{D7ACFB48-92E2-2049-8C2D-5C791A329E79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914398" y="4154784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33587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8 gri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EA12840-236E-2A46-905C-291BEDC73E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8592" y="1816850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DCDDE330-0916-C845-97A2-AB2191EA29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8592" y="2210388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7BDD9E4A-FBB0-F34A-A4AD-43002C80DB0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09323" y="1811218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BF5A558D-9D15-9C47-BE61-669C7571DD0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09323" y="2204756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A1FBBADE-FE8C-3A42-80AE-C2F0408019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8586" y="434807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EFB5DFFC-B95F-D74D-8343-03DDBC6C60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8586" y="4741615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56F74489-41DA-984A-961A-3BFC7DD9758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09317" y="434244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3D872FA8-7452-4B42-9E82-0BF661418A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9317" y="4735983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044088E7-1012-4C48-88F6-ADBFAB2ADF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5677" y="1811218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295F5CA5-D58F-5C40-8ADA-6539BEA88D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75677" y="2204756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B72F790F-F360-0F40-89D1-D65FBF62278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6408" y="1805586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7C2FD664-5810-E246-9253-EDF031BDA1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6408" y="2199124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8CB335D9-CB53-FD47-8622-151263D4DF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75671" y="434244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C9AD0CE0-6870-F343-8A66-506DC93E1B2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75671" y="4735983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596F69C4-2AEA-FD41-BC4D-E1893F04423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26402" y="4336813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8449D13F-0852-6D44-A899-74D116F6C4B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26402" y="4730351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854810B-47D0-5246-90EB-05FA984D86FF}"/>
              </a:ext>
            </a:extLst>
          </p:cNvPr>
          <p:cNvGrpSpPr/>
          <p:nvPr/>
        </p:nvGrpSpPr>
        <p:grpSpPr>
          <a:xfrm>
            <a:off x="596874" y="1433091"/>
            <a:ext cx="11009005" cy="4798008"/>
            <a:chOff x="596874" y="1429514"/>
            <a:chExt cx="11009005" cy="4798008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803C822-73C3-0C46-ACB9-6D6A06621920}"/>
                </a:ext>
              </a:extLst>
            </p:cNvPr>
            <p:cNvCxnSpPr>
              <a:cxnSpLocks/>
            </p:cNvCxnSpPr>
            <p:nvPr/>
          </p:nvCxnSpPr>
          <p:spPr>
            <a:xfrm>
              <a:off x="3349642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1BB804C-92D6-2A4C-8F6F-57F4DDCE454E}"/>
                </a:ext>
              </a:extLst>
            </p:cNvPr>
            <p:cNvCxnSpPr>
              <a:cxnSpLocks/>
            </p:cNvCxnSpPr>
            <p:nvPr/>
          </p:nvCxnSpPr>
          <p:spPr>
            <a:xfrm>
              <a:off x="6104416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20E6D13-E1B8-464B-A3CB-B4A769155C7E}"/>
                </a:ext>
              </a:extLst>
            </p:cNvPr>
            <p:cNvCxnSpPr>
              <a:cxnSpLocks/>
            </p:cNvCxnSpPr>
            <p:nvPr/>
          </p:nvCxnSpPr>
          <p:spPr>
            <a:xfrm>
              <a:off x="8862678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A4C113-6F2A-E047-A4AF-E5DA5BF854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874" y="3824979"/>
              <a:ext cx="11009005" cy="0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EEEE3EBE-0A2A-3C4B-BE4E-8F881671DBC0}"/>
              </a:ext>
            </a:extLst>
          </p:cNvPr>
          <p:cNvSpPr/>
          <p:nvPr/>
        </p:nvSpPr>
        <p:spPr>
          <a:xfrm>
            <a:off x="-5311" y="6730048"/>
            <a:ext cx="12200696" cy="127952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DCC37A0-8967-3647-BA4A-2371275A98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8F501D4-F925-4579-B5EA-9C8D376A0B60}"/>
              </a:ext>
            </a:extLst>
          </p:cNvPr>
          <p:cNvGrpSpPr/>
          <p:nvPr userDrawn="1"/>
        </p:nvGrpSpPr>
        <p:grpSpPr>
          <a:xfrm>
            <a:off x="596874" y="1433091"/>
            <a:ext cx="11009005" cy="4798008"/>
            <a:chOff x="596874" y="1429514"/>
            <a:chExt cx="11009005" cy="4798008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C3A1B1E-B1BF-4002-903A-D70EE88794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49642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840FFC5-0B70-4024-AEB8-C03BFA1669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04416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8B20FA2-A780-4198-A0C6-372E37EACBE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2678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6EB859C-443A-4BBA-AFAD-E882EB5F8EA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96874" y="3824979"/>
              <a:ext cx="11009005" cy="0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F1738418-778F-48AA-950D-51157D7D3D65}"/>
              </a:ext>
            </a:extLst>
          </p:cNvPr>
          <p:cNvSpPr/>
          <p:nvPr userDrawn="1"/>
        </p:nvSpPr>
        <p:spPr>
          <a:xfrm>
            <a:off x="-5311" y="6730048"/>
            <a:ext cx="12200696" cy="127952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62AE0F6B-8D69-4717-993B-6D89268E7E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54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8 grid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EA12840-236E-2A46-905C-291BEDC73E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8592" y="1816850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DCDDE330-0916-C845-97A2-AB2191EA29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8592" y="2210388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7BDD9E4A-FBB0-F34A-A4AD-43002C80DB0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09323" y="1811218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BF5A558D-9D15-9C47-BE61-669C7571DD0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09323" y="2204756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A1FBBADE-FE8C-3A42-80AE-C2F0408019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8586" y="434807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EFB5DFFC-B95F-D74D-8343-03DDBC6C60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8586" y="4741615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56F74489-41DA-984A-961A-3BFC7DD9758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09317" y="434244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3D872FA8-7452-4B42-9E82-0BF661418A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9317" y="4735983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044088E7-1012-4C48-88F6-ADBFAB2ADF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5677" y="1811218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295F5CA5-D58F-5C40-8ADA-6539BEA88D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75677" y="2204756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B72F790F-F360-0F40-89D1-D65FBF62278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6408" y="1805586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7C2FD664-5810-E246-9253-EDF031BDA1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6408" y="2199124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8CB335D9-CB53-FD47-8622-151263D4DF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75671" y="434244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C9AD0CE0-6870-F343-8A66-506DC93E1B2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75671" y="4735983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596F69C4-2AEA-FD41-BC4D-E1893F04423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26402" y="4336813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8449D13F-0852-6D44-A899-74D116F6C4B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26402" y="4730351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EE3EBE-0A2A-3C4B-BE4E-8F881671DBC0}"/>
              </a:ext>
            </a:extLst>
          </p:cNvPr>
          <p:cNvSpPr/>
          <p:nvPr/>
        </p:nvSpPr>
        <p:spPr>
          <a:xfrm>
            <a:off x="-5311" y="6730048"/>
            <a:ext cx="12200696" cy="127952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DCC37A0-8967-3647-BA4A-2371275A98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2BF3A31-74D4-4F2E-9111-8A841313A604}"/>
              </a:ext>
            </a:extLst>
          </p:cNvPr>
          <p:cNvSpPr/>
          <p:nvPr userDrawn="1"/>
        </p:nvSpPr>
        <p:spPr>
          <a:xfrm>
            <a:off x="-5311" y="6730048"/>
            <a:ext cx="12200696" cy="127952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FC5C456-3B51-4B59-9054-C05B95B1F7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30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Text and image 50/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69D1879-DC85-E24E-94AE-DE4D5B3F04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70321" y="0"/>
            <a:ext cx="5821679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362951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EA0441-9B99-8947-BF7A-92443D023F69}"/>
              </a:ext>
            </a:extLst>
          </p:cNvPr>
          <p:cNvCxnSpPr>
            <a:cxnSpLocks/>
          </p:cNvCxnSpPr>
          <p:nvPr/>
        </p:nvCxnSpPr>
        <p:spPr>
          <a:xfrm>
            <a:off x="603284" y="6227596"/>
            <a:ext cx="576703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5CDB16D-CF67-2D44-A18E-A048317E0D9F}"/>
              </a:ext>
            </a:extLst>
          </p:cNvPr>
          <p:cNvSpPr/>
          <p:nvPr/>
        </p:nvSpPr>
        <p:spPr>
          <a:xfrm rot="5400000">
            <a:off x="7539942" y="2205941"/>
            <a:ext cx="6858000" cy="2446117"/>
          </a:xfrm>
          <a:prstGeom prst="rect">
            <a:avLst/>
          </a:prstGeom>
          <a:gradFill>
            <a:gsLst>
              <a:gs pos="0">
                <a:srgbClr val="FF8E00"/>
              </a:gs>
              <a:gs pos="100000">
                <a:srgbClr val="FF8E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C61A49-0C3F-D549-8EAE-C7FA9AAF1B6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11740ED6-73DA-C14A-89B8-C892CA7AA7E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70321" y="-2"/>
            <a:ext cx="5821680" cy="6878232"/>
          </a:xfrm>
        </p:spPr>
        <p:txBody>
          <a:bodyPr/>
          <a:lstStyle>
            <a:lvl1pPr marL="0" indent="0">
              <a:buNone/>
              <a:defRPr>
                <a:solidFill>
                  <a:srgbClr val="008AD9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FDC31E8-1B85-E54A-846A-B981CD360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283" y="1511343"/>
            <a:ext cx="5362951" cy="4503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35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4 column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269BEEA7-F88D-4847-BB1A-3E6E13B9C13B}"/>
              </a:ext>
            </a:extLst>
          </p:cNvPr>
          <p:cNvSpPr/>
          <p:nvPr/>
        </p:nvSpPr>
        <p:spPr>
          <a:xfrm>
            <a:off x="6096000" y="1371598"/>
            <a:ext cx="3047998" cy="5486402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C179EF3-84AF-4B42-A726-322932765E3F}"/>
              </a:ext>
            </a:extLst>
          </p:cNvPr>
          <p:cNvSpPr/>
          <p:nvPr/>
        </p:nvSpPr>
        <p:spPr>
          <a:xfrm>
            <a:off x="9143998" y="1371598"/>
            <a:ext cx="3048002" cy="5486402"/>
          </a:xfrm>
          <a:prstGeom prst="rect">
            <a:avLst/>
          </a:prstGeom>
          <a:solidFill>
            <a:srgbClr val="063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5F8BE8-B570-0144-8B8F-B21DC0281A78}"/>
              </a:ext>
            </a:extLst>
          </p:cNvPr>
          <p:cNvSpPr/>
          <p:nvPr/>
        </p:nvSpPr>
        <p:spPr>
          <a:xfrm>
            <a:off x="3047998" y="1371598"/>
            <a:ext cx="3048002" cy="5486402"/>
          </a:xfrm>
          <a:prstGeom prst="rect">
            <a:avLst/>
          </a:prstGeom>
          <a:solidFill>
            <a:srgbClr val="2BA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DB0E7B-5842-FA41-8B1D-35CB4861B43D}"/>
              </a:ext>
            </a:extLst>
          </p:cNvPr>
          <p:cNvSpPr/>
          <p:nvPr/>
        </p:nvSpPr>
        <p:spPr>
          <a:xfrm>
            <a:off x="0" y="1371598"/>
            <a:ext cx="3047998" cy="5486402"/>
          </a:xfrm>
          <a:prstGeom prst="rect">
            <a:avLst/>
          </a:prstGeom>
          <a:solidFill>
            <a:srgbClr val="CB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70A6AF-807C-F74F-B71F-8CD220CE4929}"/>
              </a:ext>
            </a:extLst>
          </p:cNvPr>
          <p:cNvCxnSpPr>
            <a:cxnSpLocks/>
          </p:cNvCxnSpPr>
          <p:nvPr/>
        </p:nvCxnSpPr>
        <p:spPr>
          <a:xfrm>
            <a:off x="603284" y="6227596"/>
            <a:ext cx="109854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1665C83-97D0-0C43-83AF-B4227D7404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5335" y="1777152"/>
            <a:ext cx="1457325" cy="1457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0799E9FC-A05C-6C44-BE3B-66A02CA9920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43333" y="1777152"/>
            <a:ext cx="1457325" cy="1457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1" name="Picture Placeholder 5">
            <a:extLst>
              <a:ext uri="{FF2B5EF4-FFF2-40B4-BE49-F238E27FC236}">
                <a16:creationId xmlns:a16="http://schemas.microsoft.com/office/drawing/2014/main" id="{805D4820-A688-6749-9C3D-C6786E4C740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91336" y="1777695"/>
            <a:ext cx="1457325" cy="1457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3790F16E-7C63-6246-9C3B-C5AAB85759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39336" y="1777695"/>
            <a:ext cx="1457325" cy="1457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150D9E-A75B-064F-B712-737997CDDD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1384" y="3373389"/>
            <a:ext cx="2105226" cy="444500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0AFD4B06-5326-7A44-9F39-8C875D89691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15526" y="3373389"/>
            <a:ext cx="2105226" cy="444500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8FA7B988-D2A9-A440-A8D1-A8D508F803C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71242" y="3373389"/>
            <a:ext cx="2105226" cy="444500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A8BAF580-D939-5041-9C85-EA20C29D252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03809" y="3373389"/>
            <a:ext cx="2105226" cy="444500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071E61-2338-1846-864F-D7E03800ECF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08375" y="3902336"/>
            <a:ext cx="2105025" cy="209807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3C2A9807-1103-5743-98F2-E315DD4C3F0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75666" y="3902336"/>
            <a:ext cx="2105025" cy="209807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6CC1885B-4A25-8F4B-8861-432FEC9BB51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03809" y="3902336"/>
            <a:ext cx="2105025" cy="209807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C44D44F7-AFA3-864A-9589-46BFC9ADFC2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5445" y="3902336"/>
            <a:ext cx="2105025" cy="209807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EE1E807-8189-8C42-A115-CA17E5A5CE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4 column timeline">
    <p:bg>
      <p:bgPr>
        <a:solidFill>
          <a:srgbClr val="008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E95587-79DB-C44A-B29F-2DD586FE5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A304E1-B58A-584B-9DBF-2ECD738FECC3}"/>
              </a:ext>
            </a:extLst>
          </p:cNvPr>
          <p:cNvCxnSpPr>
            <a:cxnSpLocks/>
          </p:cNvCxnSpPr>
          <p:nvPr/>
        </p:nvCxnSpPr>
        <p:spPr>
          <a:xfrm>
            <a:off x="603284" y="6227596"/>
            <a:ext cx="10985432" cy="0"/>
          </a:xfrm>
          <a:prstGeom prst="line">
            <a:avLst/>
          </a:prstGeom>
          <a:ln>
            <a:solidFill>
              <a:srgbClr val="063A79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3E6EC0F7-44B2-4642-A4F6-3EE7B696C7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78E3E8-0D34-304C-950C-06B614A93EF1}"/>
              </a:ext>
            </a:extLst>
          </p:cNvPr>
          <p:cNvGrpSpPr/>
          <p:nvPr/>
        </p:nvGrpSpPr>
        <p:grpSpPr>
          <a:xfrm>
            <a:off x="1849464" y="3215898"/>
            <a:ext cx="8493072" cy="147234"/>
            <a:chOff x="2031569" y="3215898"/>
            <a:chExt cx="8493072" cy="14723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072EA01-3444-924E-9E7D-B16D0A165346}"/>
                </a:ext>
              </a:extLst>
            </p:cNvPr>
            <p:cNvSpPr/>
            <p:nvPr/>
          </p:nvSpPr>
          <p:spPr>
            <a:xfrm>
              <a:off x="2031569" y="3215898"/>
              <a:ext cx="147234" cy="147234"/>
            </a:xfrm>
            <a:prstGeom prst="ellipse">
              <a:avLst/>
            </a:prstGeom>
            <a:solidFill>
              <a:srgbClr val="FDAE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BB9556-972B-4645-86AC-9D5DE78E1F30}"/>
                </a:ext>
              </a:extLst>
            </p:cNvPr>
            <p:cNvSpPr/>
            <p:nvPr/>
          </p:nvSpPr>
          <p:spPr>
            <a:xfrm>
              <a:off x="4813515" y="3215898"/>
              <a:ext cx="147234" cy="147234"/>
            </a:xfrm>
            <a:prstGeom prst="ellipse">
              <a:avLst/>
            </a:prstGeom>
            <a:solidFill>
              <a:srgbClr val="FDAE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6E076C-3BDE-EE45-93D3-4E07B6D76235}"/>
                </a:ext>
              </a:extLst>
            </p:cNvPr>
            <p:cNvSpPr/>
            <p:nvPr/>
          </p:nvSpPr>
          <p:spPr>
            <a:xfrm>
              <a:off x="7595461" y="3215898"/>
              <a:ext cx="147234" cy="147234"/>
            </a:xfrm>
            <a:prstGeom prst="ellipse">
              <a:avLst/>
            </a:prstGeom>
            <a:solidFill>
              <a:srgbClr val="FDAE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93E6241-90EB-C245-8128-D22EC5B2BA48}"/>
                </a:ext>
              </a:extLst>
            </p:cNvPr>
            <p:cNvSpPr/>
            <p:nvPr/>
          </p:nvSpPr>
          <p:spPr>
            <a:xfrm>
              <a:off x="10377407" y="3215898"/>
              <a:ext cx="147234" cy="147234"/>
            </a:xfrm>
            <a:prstGeom prst="ellipse">
              <a:avLst/>
            </a:prstGeom>
            <a:solidFill>
              <a:srgbClr val="FDAE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76F8E92-BADB-5848-8674-01593FE168A0}"/>
                </a:ext>
              </a:extLst>
            </p:cNvPr>
            <p:cNvCxnSpPr>
              <a:cxnSpLocks/>
              <a:stCxn id="11" idx="6"/>
              <a:endCxn id="12" idx="2"/>
            </p:cNvCxnSpPr>
            <p:nvPr/>
          </p:nvCxnSpPr>
          <p:spPr>
            <a:xfrm>
              <a:off x="2178803" y="3289515"/>
              <a:ext cx="2634712" cy="0"/>
            </a:xfrm>
            <a:prstGeom prst="line">
              <a:avLst/>
            </a:prstGeom>
            <a:ln w="12700">
              <a:solidFill>
                <a:srgbClr val="FFD8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28F2CDD-1C96-EE47-8383-30F5AC4F4143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>
              <a:off x="4960749" y="3289515"/>
              <a:ext cx="2634712" cy="0"/>
            </a:xfrm>
            <a:prstGeom prst="line">
              <a:avLst/>
            </a:prstGeom>
            <a:ln w="12700">
              <a:solidFill>
                <a:srgbClr val="FFD8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F0AEB71-D55C-3C4D-B1DB-10187FE70E10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>
              <a:off x="7742695" y="3289515"/>
              <a:ext cx="2634712" cy="0"/>
            </a:xfrm>
            <a:prstGeom prst="line">
              <a:avLst/>
            </a:prstGeom>
            <a:ln w="12700">
              <a:solidFill>
                <a:srgbClr val="FFD8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3C2D23A5-B360-734D-9032-F02137CAD25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3511" y="2566700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B0E0321D-6510-3E40-8300-2A172756AEC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3629" y="3695153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2BCC76BC-7996-944A-AAFE-38F324508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66364" y="2566700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04688541-E83A-7549-A1F6-B1AE10BDCD4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66482" y="3695153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98A47B58-E53F-CC40-989E-CBBE226D63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46017" y="2558295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43B41A87-FF30-2E46-A760-2165733237F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46135" y="3686748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49F336B5-AE8F-5E4E-A3C2-D60C7026E1B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09374" y="2558295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50" name="Text Placeholder 12">
            <a:extLst>
              <a:ext uri="{FF2B5EF4-FFF2-40B4-BE49-F238E27FC236}">
                <a16:creationId xmlns:a16="http://schemas.microsoft.com/office/drawing/2014/main" id="{8F3A880F-16DC-254F-8C33-8454FC3E98B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09492" y="3686748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81354197-0888-C645-B726-277934DFD6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15508" y="178120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5" name="Picture Placeholder 5">
            <a:extLst>
              <a:ext uri="{FF2B5EF4-FFF2-40B4-BE49-F238E27FC236}">
                <a16:creationId xmlns:a16="http://schemas.microsoft.com/office/drawing/2014/main" id="{EE4E3B6E-A016-CD4A-8F33-76D80516698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4408361" y="178120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6" name="Picture Placeholder 5">
            <a:extLst>
              <a:ext uri="{FF2B5EF4-FFF2-40B4-BE49-F238E27FC236}">
                <a16:creationId xmlns:a16="http://schemas.microsoft.com/office/drawing/2014/main" id="{0DBD0AD9-4545-FA4A-A851-D64D4858966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7188014" y="179564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7" name="Picture Placeholder 5">
            <a:extLst>
              <a:ext uri="{FF2B5EF4-FFF2-40B4-BE49-F238E27FC236}">
                <a16:creationId xmlns:a16="http://schemas.microsoft.com/office/drawing/2014/main" id="{C11CEF38-8262-B842-BFBC-F16F1747D52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951371" y="179564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E4481B81-EAB6-204B-A2BB-2BA33007985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1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3 column timeline">
    <p:bg>
      <p:bgPr>
        <a:solidFill>
          <a:srgbClr val="008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E95587-79DB-C44A-B29F-2DD586FE5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A304E1-B58A-584B-9DBF-2ECD738FECC3}"/>
              </a:ext>
            </a:extLst>
          </p:cNvPr>
          <p:cNvCxnSpPr>
            <a:cxnSpLocks/>
          </p:cNvCxnSpPr>
          <p:nvPr/>
        </p:nvCxnSpPr>
        <p:spPr>
          <a:xfrm>
            <a:off x="603284" y="6227596"/>
            <a:ext cx="10985432" cy="0"/>
          </a:xfrm>
          <a:prstGeom prst="line">
            <a:avLst/>
          </a:prstGeom>
          <a:ln>
            <a:solidFill>
              <a:srgbClr val="063A79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3E6EC0F7-44B2-4642-A4F6-3EE7B696C7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072EA01-3444-924E-9E7D-B16D0A165346}"/>
              </a:ext>
            </a:extLst>
          </p:cNvPr>
          <p:cNvSpPr/>
          <p:nvPr/>
        </p:nvSpPr>
        <p:spPr>
          <a:xfrm>
            <a:off x="1849464" y="3215898"/>
            <a:ext cx="147234" cy="147234"/>
          </a:xfrm>
          <a:prstGeom prst="ellipse">
            <a:avLst/>
          </a:prstGeom>
          <a:solidFill>
            <a:srgbClr val="FDAE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93E6241-90EB-C245-8128-D22EC5B2BA48}"/>
              </a:ext>
            </a:extLst>
          </p:cNvPr>
          <p:cNvSpPr/>
          <p:nvPr/>
        </p:nvSpPr>
        <p:spPr>
          <a:xfrm>
            <a:off x="10195302" y="3215898"/>
            <a:ext cx="147234" cy="147234"/>
          </a:xfrm>
          <a:prstGeom prst="ellipse">
            <a:avLst/>
          </a:prstGeom>
          <a:solidFill>
            <a:srgbClr val="FDAE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3C2D23A5-B360-734D-9032-F02137CAD25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3511" y="2566700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B0E0321D-6510-3E40-8300-2A172756AEC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3629" y="3695153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2BCC76BC-7996-944A-AAFE-38F324508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706169" y="2566700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04688541-E83A-7549-A1F6-B1AE10BDCD4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06287" y="3695153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49F336B5-AE8F-5E4E-A3C2-D60C7026E1B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09374" y="2558295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50" name="Text Placeholder 12">
            <a:extLst>
              <a:ext uri="{FF2B5EF4-FFF2-40B4-BE49-F238E27FC236}">
                <a16:creationId xmlns:a16="http://schemas.microsoft.com/office/drawing/2014/main" id="{8F3A880F-16DC-254F-8C33-8454FC3E98B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09492" y="3686748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81354197-0888-C645-B726-277934DFD6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15508" y="178120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5" name="Picture Placeholder 5">
            <a:extLst>
              <a:ext uri="{FF2B5EF4-FFF2-40B4-BE49-F238E27FC236}">
                <a16:creationId xmlns:a16="http://schemas.microsoft.com/office/drawing/2014/main" id="{EE4E3B6E-A016-CD4A-8F33-76D80516698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648166" y="178120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7" name="Picture Placeholder 5">
            <a:extLst>
              <a:ext uri="{FF2B5EF4-FFF2-40B4-BE49-F238E27FC236}">
                <a16:creationId xmlns:a16="http://schemas.microsoft.com/office/drawing/2014/main" id="{C11CEF38-8262-B842-BFBC-F16F1747D52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951371" y="179564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3896D3-ED3D-4B4E-BAB0-3408D27D8F84}"/>
              </a:ext>
            </a:extLst>
          </p:cNvPr>
          <p:cNvCxnSpPr>
            <a:cxnSpLocks/>
          </p:cNvCxnSpPr>
          <p:nvPr/>
        </p:nvCxnSpPr>
        <p:spPr>
          <a:xfrm>
            <a:off x="1996698" y="3289515"/>
            <a:ext cx="8198604" cy="0"/>
          </a:xfrm>
          <a:prstGeom prst="line">
            <a:avLst/>
          </a:prstGeom>
          <a:ln w="12700">
            <a:solidFill>
              <a:srgbClr val="FFD8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40881049-F4D5-8E46-B633-870EB22E1F7A}"/>
              </a:ext>
            </a:extLst>
          </p:cNvPr>
          <p:cNvSpPr/>
          <p:nvPr/>
        </p:nvSpPr>
        <p:spPr>
          <a:xfrm>
            <a:off x="5877469" y="3215898"/>
            <a:ext cx="147234" cy="147234"/>
          </a:xfrm>
          <a:prstGeom prst="ellipse">
            <a:avLst/>
          </a:prstGeom>
          <a:solidFill>
            <a:srgbClr val="FDAE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29509A9-DED5-9F44-A6D7-714C8330C3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5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9A076B-16D9-CD42-B21D-95ED37E47C1E}"/>
              </a:ext>
            </a:extLst>
          </p:cNvPr>
          <p:cNvSpPr/>
          <p:nvPr/>
        </p:nvSpPr>
        <p:spPr>
          <a:xfrm>
            <a:off x="2083034" y="788647"/>
            <a:ext cx="9610202" cy="5405740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A0B0534-9C62-FC49-BFF9-4F75BE4BCBA5}"/>
              </a:ext>
            </a:extLst>
          </p:cNvPr>
          <p:cNvSpPr/>
          <p:nvPr/>
        </p:nvSpPr>
        <p:spPr>
          <a:xfrm>
            <a:off x="498764" y="1224368"/>
            <a:ext cx="10752547" cy="5647046"/>
          </a:xfrm>
          <a:prstGeom prst="rect">
            <a:avLst/>
          </a:prstGeom>
          <a:gradFill>
            <a:gsLst>
              <a:gs pos="40000">
                <a:srgbClr val="063A79"/>
              </a:gs>
              <a:gs pos="100000">
                <a:srgbClr val="008AD9"/>
              </a:gs>
              <a:gs pos="0">
                <a:srgbClr val="063A79"/>
              </a:gs>
            </a:gsLst>
            <a:lin ang="2700000" scaled="0"/>
          </a:gradFill>
          <a:ln>
            <a:noFill/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3565F81-A63B-2145-90B8-40E3D15A63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r="51090" b="34856"/>
          <a:stretch/>
        </p:blipFill>
        <p:spPr>
          <a:xfrm>
            <a:off x="8831968" y="1460690"/>
            <a:ext cx="2332654" cy="540574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14B9C34-E092-6B45-A9CD-C6FE2913EBE0}"/>
              </a:ext>
            </a:extLst>
          </p:cNvPr>
          <p:cNvSpPr/>
          <p:nvPr/>
        </p:nvSpPr>
        <p:spPr>
          <a:xfrm rot="5400000" flipV="1">
            <a:off x="-2297781" y="4017860"/>
            <a:ext cx="5641848" cy="54864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D489C62-C953-F549-AF39-16B4FA1E72D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80011" y="2829774"/>
            <a:ext cx="1816625" cy="10398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50DA68E2-510B-A34A-8ABA-0859C09CC8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77884" y="2580756"/>
            <a:ext cx="7264563" cy="1694005"/>
          </a:xfrm>
        </p:spPr>
        <p:txBody>
          <a:bodyPr anchor="b">
            <a:normAutofit/>
          </a:bodyPr>
          <a:lstStyle>
            <a:lvl1pPr marL="0" indent="0">
              <a:buNone/>
              <a:defRPr sz="55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6B71A2C-FADE-F746-8E84-2EBFA74304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77883" y="4392922"/>
            <a:ext cx="7264565" cy="682800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A216CD1F-AAD4-234B-AA32-6DBD533AD7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7883" y="5758667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One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26416D6-74F9-874F-B8F8-FE5B940B77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67123" y="5758667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Two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3E6A2331-1C5F-4A46-B63D-0275BA717D2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56363" y="5758666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Three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0B67BEB8-CEE5-0547-B46B-1F4A0BB9509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45602" y="5758666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Four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12220B7-5BC2-1243-9002-8FFD46A00E5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0011" y="1891436"/>
            <a:ext cx="1816625" cy="66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6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Titly only 2">
    <p:bg>
      <p:bgPr>
        <a:solidFill>
          <a:srgbClr val="008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E95587-79DB-C44A-B29F-2DD586FE5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A304E1-B58A-584B-9DBF-2ECD738FECC3}"/>
              </a:ext>
            </a:extLst>
          </p:cNvPr>
          <p:cNvCxnSpPr>
            <a:cxnSpLocks/>
          </p:cNvCxnSpPr>
          <p:nvPr/>
        </p:nvCxnSpPr>
        <p:spPr>
          <a:xfrm>
            <a:off x="603284" y="6227596"/>
            <a:ext cx="10985432" cy="0"/>
          </a:xfrm>
          <a:prstGeom prst="line">
            <a:avLst/>
          </a:prstGeom>
          <a:ln>
            <a:solidFill>
              <a:srgbClr val="063A79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3E6EC0F7-44B2-4642-A4F6-3EE7B696C7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29509A9-DED5-9F44-A6D7-714C8330C3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12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3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70A6AF-807C-F74F-B71F-8CD220CE4929}"/>
              </a:ext>
            </a:extLst>
          </p:cNvPr>
          <p:cNvCxnSpPr>
            <a:cxnSpLocks/>
          </p:cNvCxnSpPr>
          <p:nvPr/>
        </p:nvCxnSpPr>
        <p:spPr>
          <a:xfrm>
            <a:off x="603284" y="6227596"/>
            <a:ext cx="1098543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88A8229-A416-B945-99EF-E62BE7190D6B}"/>
              </a:ext>
            </a:extLst>
          </p:cNvPr>
          <p:cNvSpPr/>
          <p:nvPr/>
        </p:nvSpPr>
        <p:spPr>
          <a:xfrm>
            <a:off x="1252727" y="3565216"/>
            <a:ext cx="2759697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08C9CF-EE61-D64F-A706-313B0D157771}"/>
              </a:ext>
            </a:extLst>
          </p:cNvPr>
          <p:cNvSpPr/>
          <p:nvPr/>
        </p:nvSpPr>
        <p:spPr>
          <a:xfrm>
            <a:off x="4716150" y="3565216"/>
            <a:ext cx="2759697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F95B2E-4112-0945-B78A-9283F27F2EF0}"/>
              </a:ext>
            </a:extLst>
          </p:cNvPr>
          <p:cNvSpPr/>
          <p:nvPr/>
        </p:nvSpPr>
        <p:spPr>
          <a:xfrm>
            <a:off x="8172267" y="3565216"/>
            <a:ext cx="2759697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0C4B9813-2597-C647-B9F4-EB0258A70F7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09620" y="1873250"/>
            <a:ext cx="2757487" cy="1691965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5E34B2B6-E2C6-1F45-AB57-B4A8742EDD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63527" y="1873250"/>
            <a:ext cx="2757487" cy="1691965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3597867-B13F-0143-9A65-9A55D25054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5713" y="1873250"/>
            <a:ext cx="2757487" cy="1691965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EC9FD3A-462B-EE47-B4AB-9B55BC49AF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53503" y="3865614"/>
            <a:ext cx="2766222" cy="368461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B25573E-3084-E043-8FF2-42AE1E44AE6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3503" y="4259153"/>
            <a:ext cx="2766222" cy="1741256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8E598C90-8C31-4F44-A5C8-7B689AC6108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12889" y="3865614"/>
            <a:ext cx="2766222" cy="368461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4CA8BE6-9310-594C-B416-2298AF87D4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712889" y="4259153"/>
            <a:ext cx="2766222" cy="1741256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287CEC6B-9207-B146-B271-2859DBDEA2D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63527" y="3868176"/>
            <a:ext cx="2766222" cy="368461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E0098A3E-BAB3-5E4A-9EA2-F0C93465908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63527" y="4261715"/>
            <a:ext cx="2766222" cy="1741256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11BC14-EA72-034B-B2D6-728E12266DF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33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3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F1481B15-7EC7-6F4A-B2A5-B009A42588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09620" y="1873250"/>
            <a:ext cx="2757487" cy="1735138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C282AC2-BECF-2543-8629-470F64719AC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63527" y="1873250"/>
            <a:ext cx="2757487" cy="1735138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116AEF1-4F06-D84D-B613-54F8E79DF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5713" y="1873250"/>
            <a:ext cx="2757487" cy="1735138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D4AFCDF-11EB-F047-9AD0-F5FACA0249C6}"/>
              </a:ext>
            </a:extLst>
          </p:cNvPr>
          <p:cNvSpPr/>
          <p:nvPr/>
        </p:nvSpPr>
        <p:spPr>
          <a:xfrm>
            <a:off x="-5311" y="6730048"/>
            <a:ext cx="12200696" cy="127952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71C16221-F2AB-8947-9C9C-F9FAFCC55B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53503" y="3865614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77A14F6-C2A2-A040-A584-9CC7A617B0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3503" y="4259153"/>
            <a:ext cx="2766222" cy="206207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8FF4944D-DFC8-9D49-9D8E-01BB990BFF5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12889" y="3865614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B6B715E-4D8E-7F4E-9CCB-1F1C1A710B4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712889" y="4259153"/>
            <a:ext cx="2766222" cy="206207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D420648-26E5-F541-A606-C26A851D57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63527" y="3868176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5A0F8829-CED3-BF41-AE62-5ECCE0D88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63527" y="4261715"/>
            <a:ext cx="2766222" cy="206207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4B3CEE7-0A9D-F549-B296-70ACC86C06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4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Testimon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1">
            <a:extLst>
              <a:ext uri="{FF2B5EF4-FFF2-40B4-BE49-F238E27FC236}">
                <a16:creationId xmlns:a16="http://schemas.microsoft.com/office/drawing/2014/main" id="{95E6EC09-41E6-8D41-A0B0-713F733367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070350" y="0"/>
            <a:ext cx="4051300" cy="3429000"/>
          </a:xfrm>
          <a:prstGeom prst="rect">
            <a:avLst/>
          </a:prstGeom>
        </p:spPr>
      </p:pic>
      <p:pic>
        <p:nvPicPr>
          <p:cNvPr id="17" name="Picture Placeholder 13">
            <a:extLst>
              <a:ext uri="{FF2B5EF4-FFF2-40B4-BE49-F238E27FC236}">
                <a16:creationId xmlns:a16="http://schemas.microsoft.com/office/drawing/2014/main" id="{776E242E-7B30-F049-B4AF-BE3EB04A20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18" y="3429000"/>
            <a:ext cx="4051300" cy="3429000"/>
          </a:xfrm>
          <a:prstGeom prst="rect">
            <a:avLst/>
          </a:prstGeom>
        </p:spPr>
      </p:pic>
      <p:pic>
        <p:nvPicPr>
          <p:cNvPr id="18" name="Picture Placeholder 15">
            <a:extLst>
              <a:ext uri="{FF2B5EF4-FFF2-40B4-BE49-F238E27FC236}">
                <a16:creationId xmlns:a16="http://schemas.microsoft.com/office/drawing/2014/main" id="{3BB6790A-DD53-AC4E-BCAF-F7C5E4D0DD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121650" y="3429000"/>
            <a:ext cx="4051300" cy="3429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FDABD7-4D5D-3047-A3A5-BF055627775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23838" y="707591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8560B3AB-972D-224C-B7C6-5AC1EAE9BD3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3838" y="1101130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00360D3B-D4BF-794A-96DD-C86A14B462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3838" y="1703016"/>
            <a:ext cx="3611562" cy="130886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28435FF6-03D5-DA49-97E2-2AF4D0CD2B9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14542" y="707591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71112AAB-2E36-1644-8533-5ABEF19F5BB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14542" y="1101130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4129BB3E-3AD6-5A49-BCA3-90B77E453D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4542" y="1703016"/>
            <a:ext cx="3611562" cy="130886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16F141B6-CD00-DA47-B4E7-87837ED135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282853" y="4037657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D378C33B-3528-5E4E-B3D6-BD5EC43B6E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82853" y="4431196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2CFD8C0-078E-EA44-BF04-F2426099F5C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82853" y="5033082"/>
            <a:ext cx="3611562" cy="130886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651991-C132-A241-8249-A2070C20D2D2}"/>
              </a:ext>
            </a:extLst>
          </p:cNvPr>
          <p:cNvCxnSpPr>
            <a:cxnSpLocks/>
          </p:cNvCxnSpPr>
          <p:nvPr/>
        </p:nvCxnSpPr>
        <p:spPr>
          <a:xfrm>
            <a:off x="1736489" y="1574157"/>
            <a:ext cx="586260" cy="0"/>
          </a:xfrm>
          <a:prstGeom prst="line">
            <a:avLst/>
          </a:prstGeom>
          <a:ln w="25400">
            <a:solidFill>
              <a:srgbClr val="FF8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334967E-FA1A-D64D-AE12-CAEA940B3C7A}"/>
              </a:ext>
            </a:extLst>
          </p:cNvPr>
          <p:cNvCxnSpPr>
            <a:cxnSpLocks/>
          </p:cNvCxnSpPr>
          <p:nvPr/>
        </p:nvCxnSpPr>
        <p:spPr>
          <a:xfrm>
            <a:off x="9827193" y="1597306"/>
            <a:ext cx="586260" cy="0"/>
          </a:xfrm>
          <a:prstGeom prst="line">
            <a:avLst/>
          </a:prstGeom>
          <a:ln w="25400">
            <a:solidFill>
              <a:srgbClr val="FF8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A382102-02A2-F742-BF5B-562AEB468041}"/>
              </a:ext>
            </a:extLst>
          </p:cNvPr>
          <p:cNvCxnSpPr>
            <a:cxnSpLocks/>
          </p:cNvCxnSpPr>
          <p:nvPr/>
        </p:nvCxnSpPr>
        <p:spPr>
          <a:xfrm>
            <a:off x="5876368" y="4919241"/>
            <a:ext cx="586260" cy="0"/>
          </a:xfrm>
          <a:prstGeom prst="line">
            <a:avLst/>
          </a:prstGeom>
          <a:ln w="25400">
            <a:solidFill>
              <a:srgbClr val="FF8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2D14314-CF68-5F4E-954B-916C4FAE7239}"/>
              </a:ext>
            </a:extLst>
          </p:cNvPr>
          <p:cNvSpPr/>
          <p:nvPr/>
        </p:nvSpPr>
        <p:spPr>
          <a:xfrm>
            <a:off x="-40958" y="6788552"/>
            <a:ext cx="4080764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4F15D77-4929-ED4B-B285-1D643A8AA75E}"/>
              </a:ext>
            </a:extLst>
          </p:cNvPr>
          <p:cNvSpPr/>
          <p:nvPr/>
        </p:nvSpPr>
        <p:spPr>
          <a:xfrm>
            <a:off x="4055618" y="3343175"/>
            <a:ext cx="4080764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AFC5676-F5A6-C540-8A27-2A7940B7AE9D}"/>
              </a:ext>
            </a:extLst>
          </p:cNvPr>
          <p:cNvSpPr/>
          <p:nvPr/>
        </p:nvSpPr>
        <p:spPr>
          <a:xfrm>
            <a:off x="8136382" y="6803020"/>
            <a:ext cx="4080764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93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9E9507-3CE7-4248-BD33-4B6D499CF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0AB0713A-C93D-9944-89CB-D82B57B927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82023" y="2487685"/>
            <a:ext cx="9627954" cy="1370666"/>
          </a:xfrm>
        </p:spPr>
        <p:txBody>
          <a:bodyPr>
            <a:normAutofit/>
          </a:bodyPr>
          <a:lstStyle>
            <a:lvl1pPr marL="0" indent="0" algn="ctr">
              <a:buNone/>
              <a:defRPr sz="5500" b="1" i="0">
                <a:solidFill>
                  <a:srgbClr val="FF8E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633160-1107-D143-9F7F-29899547B1B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6780" y="4130140"/>
            <a:ext cx="1798438" cy="6194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37C2A4-B433-45C2-8527-5A47DB0A69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87C2F3-0B44-4CA6-A209-709F6CD67B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6780" y="4130140"/>
            <a:ext cx="1798438" cy="61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82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2FA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rIns="76200" rtlCol="0" anchor="ctr"/>
          <a:lstStyle/>
          <a:p>
            <a:pPr algn="ctr"/>
            <a:endParaRPr lang="en-US" sz="1765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E305F5-5B06-4C7D-8E90-7E1106680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1845D-82AC-4B24-9F27-01FC466E9DDC}" type="datetimeFigureOut">
              <a:rPr lang="en-US" smtClean="0"/>
              <a:t>3/18/2025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CF7C26-01FE-4EBD-9113-13ED86AF0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A473D61-47B5-4F25-A6C6-A2BE86E59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465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997830-EF50-B643-B994-D997482F2707}"/>
              </a:ext>
            </a:extLst>
          </p:cNvPr>
          <p:cNvSpPr/>
          <p:nvPr/>
        </p:nvSpPr>
        <p:spPr>
          <a:xfrm>
            <a:off x="6085837" y="0"/>
            <a:ext cx="6106163" cy="6857999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22804" y="3046804"/>
            <a:ext cx="4415756" cy="1911276"/>
          </a:xfrm>
        </p:spPr>
        <p:txBody>
          <a:bodyPr anchor="t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Placeholder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06EB43-50DE-5C43-AAC6-9C2DB54E88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5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2727" r="40534" b="23812"/>
          <a:stretch/>
        </p:blipFill>
        <p:spPr>
          <a:xfrm rot="5400000">
            <a:off x="7580032" y="2995634"/>
            <a:ext cx="3127936" cy="6096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342920-A5B1-934D-ADB8-26E82483F9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1818" y="1945416"/>
            <a:ext cx="4396742" cy="769915"/>
          </a:xfrm>
        </p:spPr>
        <p:txBody>
          <a:bodyPr/>
          <a:lstStyle>
            <a:lvl1pPr marL="0" indent="0">
              <a:buNone/>
              <a:defRPr sz="5600" b="0" i="0" spc="600">
                <a:solidFill>
                  <a:srgbClr val="FFD8A5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85F2A5-69D8-4981-8611-A2AA54333F6C}"/>
              </a:ext>
            </a:extLst>
          </p:cNvPr>
          <p:cNvSpPr/>
          <p:nvPr userDrawn="1"/>
        </p:nvSpPr>
        <p:spPr>
          <a:xfrm>
            <a:off x="6085837" y="0"/>
            <a:ext cx="6106163" cy="6857999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C633DA-CB55-4794-8EFD-E78F966B67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2727" r="40534" b="23812"/>
          <a:stretch/>
        </p:blipFill>
        <p:spPr>
          <a:xfrm rot="5400000">
            <a:off x="7580032" y="2995634"/>
            <a:ext cx="3127936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4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2FA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765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8DF217-1EAD-4B4A-A2F2-041F388DE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333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582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329"/>
            </a:lvl1pPr>
            <a:lvl2pPr marL="443726" indent="0" algn="ctr">
              <a:buNone/>
              <a:defRPr sz="1941"/>
            </a:lvl2pPr>
            <a:lvl3pPr marL="887450" indent="0" algn="ctr">
              <a:buNone/>
              <a:defRPr sz="1747"/>
            </a:lvl3pPr>
            <a:lvl4pPr marL="1331176" indent="0" algn="ctr">
              <a:buNone/>
              <a:defRPr sz="1552"/>
            </a:lvl4pPr>
            <a:lvl5pPr marL="1774902" indent="0" algn="ctr">
              <a:buNone/>
              <a:defRPr sz="1552"/>
            </a:lvl5pPr>
            <a:lvl6pPr marL="2218626" indent="0" algn="ctr">
              <a:buNone/>
              <a:defRPr sz="1552"/>
            </a:lvl6pPr>
            <a:lvl7pPr marL="2662352" indent="0" algn="ctr">
              <a:buNone/>
              <a:defRPr sz="1552"/>
            </a:lvl7pPr>
            <a:lvl8pPr marL="3106077" indent="0" algn="ctr">
              <a:buNone/>
              <a:defRPr sz="1552"/>
            </a:lvl8pPr>
            <a:lvl9pPr marL="3549803" indent="0" algn="ctr">
              <a:buNone/>
              <a:defRPr sz="155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642C9-8A29-4357-B26C-352B555D2C61}" type="datetimeFigureOut">
              <a:rPr lang="en-US" smtClean="0"/>
              <a:t>3/18/2025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BE609-D4E9-41D6-BB18-7DAA761163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985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F97E55-68B0-4E78-8819-96463181F0E0}"/>
              </a:ext>
            </a:extLst>
          </p:cNvPr>
          <p:cNvSpPr/>
          <p:nvPr userDrawn="1"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2FA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765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11430000" cy="4350456"/>
          </a:xfrm>
        </p:spPr>
        <p:txBody>
          <a:bodyPr tIns="91440" bIns="91440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1pPr>
            <a:lvl2pPr marL="448266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2pPr>
            <a:lvl3pPr marL="896533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3pPr>
            <a:lvl4pPr marL="1344800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4pPr>
            <a:lvl5pPr marL="1793067" indent="0">
              <a:lnSpc>
                <a:spcPct val="120000"/>
              </a:lnSpc>
              <a:spcBef>
                <a:spcPts val="1000"/>
              </a:spcBef>
              <a:buNone/>
              <a:defRPr sz="1167">
                <a:latin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</a:defRPr>
            </a:lvl1pPr>
          </a:lstStyle>
          <a:p>
            <a:fld id="{49A40DB5-B054-4B52-B27D-446721D6CC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8DF217-1EAD-4B4A-A2F2-041F388DE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01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A0B0534-9C62-FC49-BFF9-4F75BE4BCB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C3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11A56A-6863-1149-9560-8EB170FEC1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r="54590"/>
          <a:stretch/>
        </p:blipFill>
        <p:spPr>
          <a:xfrm rot="5400000">
            <a:off x="3358552" y="1674438"/>
            <a:ext cx="2068940" cy="8298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CE219A-9F0E-5F44-846B-1298FFF481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60187" r="54590"/>
          <a:stretch/>
        </p:blipFill>
        <p:spPr>
          <a:xfrm rot="5400000">
            <a:off x="9505631" y="4171632"/>
            <a:ext cx="2068940" cy="3303797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D489C62-C953-F549-AF39-16B4FA1E72D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10532" y="2086657"/>
            <a:ext cx="1798438" cy="9082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50DA68E2-510B-A34A-8ABA-0859C09CC8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74395" y="785643"/>
            <a:ext cx="6517330" cy="3306431"/>
          </a:xfrm>
        </p:spPr>
        <p:txBody>
          <a:bodyPr anchor="t">
            <a:normAutofit/>
          </a:bodyPr>
          <a:lstStyle>
            <a:lvl1pPr marL="0" indent="0">
              <a:buNone/>
              <a:defRPr sz="4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6B71A2C-FADE-F746-8E84-2EBFA74304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74394" y="4164309"/>
            <a:ext cx="6517332" cy="810014"/>
          </a:xfr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A216CD1F-AAD4-234B-AA32-6DBD533AD7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74393" y="5726190"/>
            <a:ext cx="1449613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One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26416D6-74F9-874F-B8F8-FE5B940B77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3633" y="5726190"/>
            <a:ext cx="1449613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Two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3E6A2331-1C5F-4A46-B63D-0275BA717D2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52873" y="5726189"/>
            <a:ext cx="1449613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Three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0B67BEB8-CEE5-0547-B46B-1F4A0BB9509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42112" y="5726189"/>
            <a:ext cx="1449613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Four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35B026-3D59-F34E-98E2-3BC8114E9E8B}"/>
              </a:ext>
            </a:extLst>
          </p:cNvPr>
          <p:cNvSpPr/>
          <p:nvPr/>
        </p:nvSpPr>
        <p:spPr>
          <a:xfrm>
            <a:off x="12123801" y="0"/>
            <a:ext cx="64008" cy="1719072"/>
          </a:xfrm>
          <a:prstGeom prst="rect">
            <a:avLst/>
          </a:prstGeom>
          <a:solidFill>
            <a:srgbClr val="063A7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E37E73-26E9-7246-BD19-67A9F675B5A3}"/>
              </a:ext>
            </a:extLst>
          </p:cNvPr>
          <p:cNvSpPr/>
          <p:nvPr/>
        </p:nvSpPr>
        <p:spPr>
          <a:xfrm>
            <a:off x="12125325" y="1714500"/>
            <a:ext cx="66674" cy="1714500"/>
          </a:xfrm>
          <a:prstGeom prst="rect">
            <a:avLst/>
          </a:prstGeom>
          <a:solidFill>
            <a:srgbClr val="008AD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D99D16-67B5-D742-B420-B7858ED12BAB}"/>
              </a:ext>
            </a:extLst>
          </p:cNvPr>
          <p:cNvSpPr/>
          <p:nvPr/>
        </p:nvSpPr>
        <p:spPr>
          <a:xfrm>
            <a:off x="12125325" y="3429000"/>
            <a:ext cx="66674" cy="1714500"/>
          </a:xfrm>
          <a:prstGeom prst="rect">
            <a:avLst/>
          </a:prstGeom>
          <a:solidFill>
            <a:srgbClr val="2BADE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858C97-DBFC-AD41-9363-7F95DE7FEA95}"/>
              </a:ext>
            </a:extLst>
          </p:cNvPr>
          <p:cNvSpPr/>
          <p:nvPr/>
        </p:nvSpPr>
        <p:spPr>
          <a:xfrm>
            <a:off x="12125325" y="5143500"/>
            <a:ext cx="66674" cy="1714500"/>
          </a:xfrm>
          <a:prstGeom prst="rect">
            <a:avLst/>
          </a:prstGeom>
          <a:solidFill>
            <a:srgbClr val="CBEC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47BDCFF-DA45-3540-841F-F11102287CE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532" y="885912"/>
            <a:ext cx="1816625" cy="6652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5B7CC74-E6C9-9F41-A80A-4DF89867B8AA}"/>
              </a:ext>
            </a:extLst>
          </p:cNvPr>
          <p:cNvSpPr/>
          <p:nvPr/>
        </p:nvSpPr>
        <p:spPr>
          <a:xfrm>
            <a:off x="3181350" y="518610"/>
            <a:ext cx="8434009" cy="4533304"/>
          </a:xfrm>
          <a:prstGeom prst="rect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13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997830-EF50-B643-B994-D997482F2707}"/>
              </a:ext>
            </a:extLst>
          </p:cNvPr>
          <p:cNvSpPr/>
          <p:nvPr userDrawn="1"/>
        </p:nvSpPr>
        <p:spPr>
          <a:xfrm>
            <a:off x="6085837" y="0"/>
            <a:ext cx="6106163" cy="6857999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22804" y="3046804"/>
            <a:ext cx="4415756" cy="1911276"/>
          </a:xfrm>
        </p:spPr>
        <p:txBody>
          <a:bodyPr anchor="t">
            <a:normAutofit/>
          </a:bodyPr>
          <a:lstStyle>
            <a:lvl1pPr algn="l">
              <a:defRPr sz="4000">
                <a:solidFill>
                  <a:srgbClr val="FDAE4B"/>
                </a:solidFill>
              </a:defRPr>
            </a:lvl1pPr>
          </a:lstStyle>
          <a:p>
            <a:r>
              <a:rPr lang="en-US" dirty="0"/>
              <a:t>Title Placeholder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06EB43-50DE-5C43-AAC6-9C2DB54E88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7000"/>
          </a:blip>
          <a:srcRect l="17949" t="2727" r="40534" b="23812"/>
          <a:stretch/>
        </p:blipFill>
        <p:spPr>
          <a:xfrm rot="5400000">
            <a:off x="7580032" y="3594444"/>
            <a:ext cx="3127936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7096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computer, computer, working&#10;&#10;Description automatically generated">
            <a:extLst>
              <a:ext uri="{FF2B5EF4-FFF2-40B4-BE49-F238E27FC236}">
                <a16:creationId xmlns:a16="http://schemas.microsoft.com/office/drawing/2014/main" id="{628C8C84-6587-46B4-BE47-11D044C062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EC69B2A-80AB-7640-B2CB-3F0739ECB87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5000">
                <a:schemeClr val="accent1">
                  <a:lumMod val="5000"/>
                  <a:lumOff val="95000"/>
                </a:schemeClr>
              </a:gs>
              <a:gs pos="100000">
                <a:schemeClr val="bg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4DE72E9-6C8E-A44F-9DE7-4B8BB0DBC5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0011" y="929429"/>
            <a:ext cx="1798438" cy="619462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70D31A1-A834-5C4B-B55E-CEAB8C148AD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027381" y="1895451"/>
            <a:ext cx="6707368" cy="2131940"/>
          </a:xfrm>
        </p:spPr>
        <p:txBody>
          <a:bodyPr anchor="b">
            <a:normAutofit/>
          </a:bodyPr>
          <a:lstStyle>
            <a:lvl1pPr marL="0" indent="0">
              <a:buNone/>
              <a:defRPr sz="55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7D911B-CA08-4B4A-A838-469953E0430A}"/>
              </a:ext>
            </a:extLst>
          </p:cNvPr>
          <p:cNvSpPr/>
          <p:nvPr userDrawn="1"/>
        </p:nvSpPr>
        <p:spPr>
          <a:xfrm flipV="1">
            <a:off x="1175863" y="1705834"/>
            <a:ext cx="1055190" cy="4663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6DB2ADC2-1599-0540-B36A-AF96A2A284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7380" y="4167282"/>
            <a:ext cx="6707368" cy="910191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0CE7FE1-9095-1846-8771-15ACA6D28D8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7378" y="5533639"/>
            <a:ext cx="1639651" cy="1136102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Contact One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EAF4B394-7D89-864F-94E9-32E98EC3D17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16618" y="5533639"/>
            <a:ext cx="1639651" cy="1136102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Contact Two</a:t>
            </a:r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A90AE3E7-1937-9040-8120-416B63C69E2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5858" y="5533638"/>
            <a:ext cx="1639651" cy="1136102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Contact Three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945EF15C-ED50-4342-B759-1D3FBD9327B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5097" y="5533638"/>
            <a:ext cx="1639651" cy="1136102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Contact Four</a:t>
            </a:r>
          </a:p>
        </p:txBody>
      </p:sp>
    </p:spTree>
    <p:extLst>
      <p:ext uri="{BB962C8B-B14F-4D97-AF65-F5344CB8AC3E}">
        <p14:creationId xmlns:p14="http://schemas.microsoft.com/office/powerpoint/2010/main" val="373668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4B02D8-5B21-C345-9FFD-C86781966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0153" y="0"/>
            <a:ext cx="7581847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A0B0534-9C62-FC49-BFF9-4F75BE4BCBA5}"/>
              </a:ext>
            </a:extLst>
          </p:cNvPr>
          <p:cNvSpPr/>
          <p:nvPr userDrawn="1"/>
        </p:nvSpPr>
        <p:spPr>
          <a:xfrm>
            <a:off x="0" y="-3"/>
            <a:ext cx="12190194" cy="6855860"/>
          </a:xfrm>
          <a:prstGeom prst="rect">
            <a:avLst/>
          </a:prstGeom>
          <a:gradFill>
            <a:gsLst>
              <a:gs pos="41000">
                <a:srgbClr val="008AD9"/>
              </a:gs>
              <a:gs pos="100000">
                <a:srgbClr val="008AD9">
                  <a:alpha val="70000"/>
                </a:srgbClr>
              </a:gs>
              <a:gs pos="0">
                <a:srgbClr val="008AD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11F246-D58B-594D-95B6-B413F0AF38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0011" y="452008"/>
            <a:ext cx="1816625" cy="66521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64DBD0F-8FFE-AA48-9CA8-BA45096CDEA1}"/>
              </a:ext>
            </a:extLst>
          </p:cNvPr>
          <p:cNvGrpSpPr/>
          <p:nvPr userDrawn="1"/>
        </p:nvGrpSpPr>
        <p:grpSpPr>
          <a:xfrm>
            <a:off x="285038" y="4525347"/>
            <a:ext cx="11905156" cy="2332656"/>
            <a:chOff x="285038" y="4525347"/>
            <a:chExt cx="11905156" cy="2332656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885C020-9DB7-784B-9E0E-C523BD18E9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r="51090"/>
            <a:stretch/>
          </p:blipFill>
          <p:spPr>
            <a:xfrm rot="5400000">
              <a:off x="3267801" y="1542584"/>
              <a:ext cx="2332654" cy="829818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33DEED3-0D2C-F045-8E15-5A36B8420B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t="60704" r="51090"/>
            <a:stretch/>
          </p:blipFill>
          <p:spPr>
            <a:xfrm rot="5400000">
              <a:off x="9393424" y="4061233"/>
              <a:ext cx="2332655" cy="3260885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8D350E7-AB52-564F-84F7-FB46DD68F179}"/>
              </a:ext>
            </a:extLst>
          </p:cNvPr>
          <p:cNvGrpSpPr/>
          <p:nvPr userDrawn="1"/>
        </p:nvGrpSpPr>
        <p:grpSpPr>
          <a:xfrm>
            <a:off x="290228" y="4523205"/>
            <a:ext cx="11905156" cy="2332656"/>
            <a:chOff x="285038" y="4525347"/>
            <a:chExt cx="11905156" cy="233265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3565F81-A63B-2145-90B8-40E3D15A631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r="51090"/>
            <a:stretch/>
          </p:blipFill>
          <p:spPr>
            <a:xfrm rot="5400000">
              <a:off x="3267801" y="1542584"/>
              <a:ext cx="2332654" cy="829818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717688E-A0D4-154D-BABF-85CFE77F33A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t="60704" r="51090"/>
            <a:stretch/>
          </p:blipFill>
          <p:spPr>
            <a:xfrm rot="5400000">
              <a:off x="9393424" y="4061233"/>
              <a:ext cx="2332655" cy="3260885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14B9C34-E092-6B45-A9CD-C6FE2913EBE0}"/>
              </a:ext>
            </a:extLst>
          </p:cNvPr>
          <p:cNvSpPr/>
          <p:nvPr userDrawn="1"/>
        </p:nvSpPr>
        <p:spPr>
          <a:xfrm flipV="1">
            <a:off x="1198199" y="1200224"/>
            <a:ext cx="1055190" cy="4663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D489C62-C953-F549-AF39-16B4FA1E72D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31424" y="1538439"/>
            <a:ext cx="2536825" cy="10398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50DA68E2-510B-A34A-8ABA-0859C09CC8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7380" y="2905156"/>
            <a:ext cx="7264565" cy="1694005"/>
          </a:xfrm>
        </p:spPr>
        <p:txBody>
          <a:bodyPr anchor="b">
            <a:normAutofit/>
          </a:bodyPr>
          <a:lstStyle>
            <a:lvl1pPr marL="0" indent="0">
              <a:buNone/>
              <a:defRPr sz="55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6B71A2C-FADE-F746-8E84-2EBFA74304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379" y="4733395"/>
            <a:ext cx="7264565" cy="682800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A216CD1F-AAD4-234B-AA32-6DBD533AD7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7378" y="5758667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One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26416D6-74F9-874F-B8F8-FE5B940B77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16618" y="5758667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Two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3E6A2331-1C5F-4A46-B63D-0275BA717D2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5858" y="5758666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Three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0B67BEB8-CEE5-0547-B46B-1F4A0BB9509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5097" y="5758666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Four</a:t>
            </a:r>
          </a:p>
        </p:txBody>
      </p:sp>
    </p:spTree>
    <p:extLst>
      <p:ext uri="{BB962C8B-B14F-4D97-AF65-F5344CB8AC3E}">
        <p14:creationId xmlns:p14="http://schemas.microsoft.com/office/powerpoint/2010/main" val="131952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9A076B-16D9-CD42-B21D-95ED37E47C1E}"/>
              </a:ext>
            </a:extLst>
          </p:cNvPr>
          <p:cNvSpPr/>
          <p:nvPr userDrawn="1"/>
        </p:nvSpPr>
        <p:spPr>
          <a:xfrm>
            <a:off x="2083034" y="788647"/>
            <a:ext cx="9610202" cy="5405740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A0B0534-9C62-FC49-BFF9-4F75BE4BCBA5}"/>
              </a:ext>
            </a:extLst>
          </p:cNvPr>
          <p:cNvSpPr/>
          <p:nvPr userDrawn="1"/>
        </p:nvSpPr>
        <p:spPr>
          <a:xfrm>
            <a:off x="498764" y="1224368"/>
            <a:ext cx="10752547" cy="5647046"/>
          </a:xfrm>
          <a:prstGeom prst="rect">
            <a:avLst/>
          </a:prstGeom>
          <a:gradFill>
            <a:gsLst>
              <a:gs pos="40000">
                <a:srgbClr val="063A79"/>
              </a:gs>
              <a:gs pos="100000">
                <a:srgbClr val="008AD9"/>
              </a:gs>
              <a:gs pos="0">
                <a:srgbClr val="063A79"/>
              </a:gs>
            </a:gsLst>
            <a:lin ang="2700000" scaled="0"/>
          </a:gradFill>
          <a:ln>
            <a:noFill/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3565F81-A63B-2145-90B8-40E3D15A63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r="51090" b="34856"/>
          <a:stretch/>
        </p:blipFill>
        <p:spPr>
          <a:xfrm>
            <a:off x="8831968" y="1460690"/>
            <a:ext cx="2332654" cy="540574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14B9C34-E092-6B45-A9CD-C6FE2913EBE0}"/>
              </a:ext>
            </a:extLst>
          </p:cNvPr>
          <p:cNvSpPr/>
          <p:nvPr userDrawn="1"/>
        </p:nvSpPr>
        <p:spPr>
          <a:xfrm rot="5400000" flipV="1">
            <a:off x="-2297781" y="4017860"/>
            <a:ext cx="5641848" cy="54864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D489C62-C953-F549-AF39-16B4FA1E72DD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1180011" y="2829774"/>
            <a:ext cx="1816625" cy="10398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50DA68E2-510B-A34A-8ABA-0859C09CC89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677884" y="2580756"/>
            <a:ext cx="7264563" cy="1694005"/>
          </a:xfrm>
        </p:spPr>
        <p:txBody>
          <a:bodyPr anchor="b">
            <a:normAutofit/>
          </a:bodyPr>
          <a:lstStyle>
            <a:lvl1pPr marL="0" indent="0">
              <a:buNone/>
              <a:defRPr sz="55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6B71A2C-FADE-F746-8E84-2EBFA74304F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677883" y="4392922"/>
            <a:ext cx="7264565" cy="682800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A216CD1F-AAD4-234B-AA32-6DBD533AD7C7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3677883" y="5758667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One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26416D6-74F9-874F-B8F8-FE5B940B771D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367123" y="5758667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Two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3E6A2331-1C5F-4A46-B63D-0275BA717D29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7056363" y="5758666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Three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0B67BEB8-CEE5-0547-B46B-1F4A0BB9509F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8745602" y="5758666"/>
            <a:ext cx="1639651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Four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12220B7-5BC2-1243-9002-8FFD46A00E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0011" y="1891436"/>
            <a:ext cx="1816625" cy="66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4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A0B0534-9C62-FC49-BFF9-4F75BE4BCBA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1C3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11A56A-6863-1149-9560-8EB170FEC1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r="54590"/>
          <a:stretch/>
        </p:blipFill>
        <p:spPr>
          <a:xfrm rot="5400000">
            <a:off x="3358552" y="1674438"/>
            <a:ext cx="2068940" cy="8298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CE219A-9F0E-5F44-846B-1298FFF481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60187" r="54590"/>
          <a:stretch/>
        </p:blipFill>
        <p:spPr>
          <a:xfrm rot="5400000">
            <a:off x="9505631" y="4171632"/>
            <a:ext cx="2068940" cy="3303797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D489C62-C953-F549-AF39-16B4FA1E72DD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910532" y="2086657"/>
            <a:ext cx="1798438" cy="9082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50DA68E2-510B-A34A-8ABA-0859C09CC89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474395" y="785643"/>
            <a:ext cx="6517330" cy="3306431"/>
          </a:xfrm>
        </p:spPr>
        <p:txBody>
          <a:bodyPr anchor="t">
            <a:normAutofit/>
          </a:bodyPr>
          <a:lstStyle>
            <a:lvl1pPr marL="0" indent="0">
              <a:buNone/>
              <a:defRPr sz="4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6B71A2C-FADE-F746-8E84-2EBFA74304F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474394" y="4164309"/>
            <a:ext cx="6517332" cy="810014"/>
          </a:xfr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A216CD1F-AAD4-234B-AA32-6DBD533AD7C7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3474393" y="5726190"/>
            <a:ext cx="1449613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One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26416D6-74F9-874F-B8F8-FE5B940B771D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163633" y="5726190"/>
            <a:ext cx="1449613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Two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3E6A2331-1C5F-4A46-B63D-0275BA717D29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6852873" y="5726189"/>
            <a:ext cx="1449613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Three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0B67BEB8-CEE5-0547-B46B-1F4A0BB9509F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8542112" y="5726189"/>
            <a:ext cx="1449613" cy="91107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Contact Four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35B026-3D59-F34E-98E2-3BC8114E9E8B}"/>
              </a:ext>
            </a:extLst>
          </p:cNvPr>
          <p:cNvSpPr/>
          <p:nvPr userDrawn="1"/>
        </p:nvSpPr>
        <p:spPr>
          <a:xfrm>
            <a:off x="12123801" y="0"/>
            <a:ext cx="64008" cy="1719072"/>
          </a:xfrm>
          <a:prstGeom prst="rect">
            <a:avLst/>
          </a:prstGeom>
          <a:solidFill>
            <a:srgbClr val="063A7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E37E73-26E9-7246-BD19-67A9F675B5A3}"/>
              </a:ext>
            </a:extLst>
          </p:cNvPr>
          <p:cNvSpPr/>
          <p:nvPr userDrawn="1"/>
        </p:nvSpPr>
        <p:spPr>
          <a:xfrm>
            <a:off x="12125325" y="1714500"/>
            <a:ext cx="66674" cy="1714500"/>
          </a:xfrm>
          <a:prstGeom prst="rect">
            <a:avLst/>
          </a:prstGeom>
          <a:solidFill>
            <a:srgbClr val="008AD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D99D16-67B5-D742-B420-B7858ED12BAB}"/>
              </a:ext>
            </a:extLst>
          </p:cNvPr>
          <p:cNvSpPr/>
          <p:nvPr userDrawn="1"/>
        </p:nvSpPr>
        <p:spPr>
          <a:xfrm>
            <a:off x="12125325" y="3429000"/>
            <a:ext cx="66674" cy="1714500"/>
          </a:xfrm>
          <a:prstGeom prst="rect">
            <a:avLst/>
          </a:prstGeom>
          <a:solidFill>
            <a:srgbClr val="2BADE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858C97-DBFC-AD41-9363-7F95DE7FEA95}"/>
              </a:ext>
            </a:extLst>
          </p:cNvPr>
          <p:cNvSpPr/>
          <p:nvPr userDrawn="1"/>
        </p:nvSpPr>
        <p:spPr>
          <a:xfrm>
            <a:off x="12125325" y="5143500"/>
            <a:ext cx="66674" cy="1714500"/>
          </a:xfrm>
          <a:prstGeom prst="rect">
            <a:avLst/>
          </a:prstGeom>
          <a:solidFill>
            <a:srgbClr val="CBEC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47BDCFF-DA45-3540-841F-F11102287C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532" y="885912"/>
            <a:ext cx="1816625" cy="66521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5B7CC74-E6C9-9F41-A80A-4DF89867B8AA}"/>
              </a:ext>
            </a:extLst>
          </p:cNvPr>
          <p:cNvSpPr/>
          <p:nvPr userDrawn="1"/>
        </p:nvSpPr>
        <p:spPr>
          <a:xfrm>
            <a:off x="3181350" y="518610"/>
            <a:ext cx="8434009" cy="4533304"/>
          </a:xfrm>
          <a:prstGeom prst="rect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2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a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5F51225-8F0B-4245-8086-BC5A537700FB}"/>
              </a:ext>
            </a:extLst>
          </p:cNvPr>
          <p:cNvSpPr/>
          <p:nvPr userDrawn="1"/>
        </p:nvSpPr>
        <p:spPr>
          <a:xfrm>
            <a:off x="0" y="0"/>
            <a:ext cx="12192000" cy="6860138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3" y="388389"/>
            <a:ext cx="62930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29B927-B6FC-8D4F-A53C-304A6A8C41E0}"/>
              </a:ext>
            </a:extLst>
          </p:cNvPr>
          <p:cNvCxnSpPr>
            <a:cxnSpLocks/>
          </p:cNvCxnSpPr>
          <p:nvPr userDrawn="1"/>
        </p:nvCxnSpPr>
        <p:spPr>
          <a:xfrm>
            <a:off x="553089" y="2164099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9459060E-9FC6-1241-86AD-AA333670AE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7036367"/>
            <a:ext cx="615899" cy="210019"/>
          </a:xfrm>
          <a:prstGeom prst="rect">
            <a:avLst/>
          </a:prstGeom>
        </p:spPr>
      </p:pic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6F95C518-E370-6248-AEE6-FD9099B0B01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F10A0D-56F7-274F-989D-ED6596A4FEF9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1D07F-570D-5747-BF47-A0163B43B665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12490" y="1655805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FB7ECFA3-6A93-2349-B238-F09B0AB95F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8237564" y="1655805"/>
            <a:ext cx="3959104" cy="4300150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F448927-7781-2B45-BA45-39E8497D7C83}"/>
              </a:ext>
            </a:extLst>
          </p:cNvPr>
          <p:cNvCxnSpPr>
            <a:cxnSpLocks/>
          </p:cNvCxnSpPr>
          <p:nvPr userDrawn="1"/>
        </p:nvCxnSpPr>
        <p:spPr>
          <a:xfrm>
            <a:off x="553089" y="2797988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F0613E2E-3C6A-3E44-BEE8-FB391905D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2490" y="2289694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2E14B29-154B-CB45-A683-72B0AAA423B6}"/>
              </a:ext>
            </a:extLst>
          </p:cNvPr>
          <p:cNvCxnSpPr>
            <a:cxnSpLocks/>
          </p:cNvCxnSpPr>
          <p:nvPr userDrawn="1"/>
        </p:nvCxnSpPr>
        <p:spPr>
          <a:xfrm>
            <a:off x="553089" y="3431877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594EACC3-0305-8044-BCFE-63722EA527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2490" y="2923583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D5369A1-BD2D-4247-80CD-0E02871989CD}"/>
              </a:ext>
            </a:extLst>
          </p:cNvPr>
          <p:cNvCxnSpPr>
            <a:cxnSpLocks/>
          </p:cNvCxnSpPr>
          <p:nvPr userDrawn="1"/>
        </p:nvCxnSpPr>
        <p:spPr>
          <a:xfrm>
            <a:off x="553089" y="4065766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FB63ED6A-7E23-AB44-8A96-63CD8247E7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2490" y="3557472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953B43E-6990-B04B-80D1-41DB0DF20E58}"/>
              </a:ext>
            </a:extLst>
          </p:cNvPr>
          <p:cNvCxnSpPr>
            <a:cxnSpLocks/>
          </p:cNvCxnSpPr>
          <p:nvPr userDrawn="1"/>
        </p:nvCxnSpPr>
        <p:spPr>
          <a:xfrm>
            <a:off x="553089" y="4699655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2F583019-9ED7-5F4E-9215-3A34B0483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2490" y="4191361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F73A6E7-C6A4-164E-A09E-699C0FC25EC3}"/>
              </a:ext>
            </a:extLst>
          </p:cNvPr>
          <p:cNvCxnSpPr>
            <a:cxnSpLocks/>
          </p:cNvCxnSpPr>
          <p:nvPr userDrawn="1"/>
        </p:nvCxnSpPr>
        <p:spPr>
          <a:xfrm>
            <a:off x="553089" y="5333544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C7A09DBC-4811-BA4C-AA56-7C7D2B699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2490" y="4825250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A12BF71-8B36-044C-ADAD-C565FC69931F}"/>
              </a:ext>
            </a:extLst>
          </p:cNvPr>
          <p:cNvCxnSpPr>
            <a:cxnSpLocks/>
          </p:cNvCxnSpPr>
          <p:nvPr userDrawn="1"/>
        </p:nvCxnSpPr>
        <p:spPr>
          <a:xfrm>
            <a:off x="553089" y="5967433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 Placeholder 3">
            <a:extLst>
              <a:ext uri="{FF2B5EF4-FFF2-40B4-BE49-F238E27FC236}">
                <a16:creationId xmlns:a16="http://schemas.microsoft.com/office/drawing/2014/main" id="{36E8175E-5ED2-8242-BA2E-102050109B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2490" y="5459139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550E8A97-1337-F84B-94F2-BACC34ED68F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7D1000D-272E-3646-A367-5EE87CF6901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37538" y="1655763"/>
            <a:ext cx="3954462" cy="4297362"/>
          </a:xfrm>
        </p:spPr>
        <p:txBody>
          <a:bodyPr/>
          <a:lstStyle>
            <a:lvl1pPr marL="0" indent="0">
              <a:buNone/>
              <a:defRPr>
                <a:solidFill>
                  <a:srgbClr val="008AD9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98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AE69E9A-416C-CB47-AB81-7FDCC71C25B7}"/>
              </a:ext>
            </a:extLst>
          </p:cNvPr>
          <p:cNvSpPr/>
          <p:nvPr userDrawn="1"/>
        </p:nvSpPr>
        <p:spPr>
          <a:xfrm>
            <a:off x="8232896" y="0"/>
            <a:ext cx="3959104" cy="6871413"/>
          </a:xfrm>
          <a:prstGeom prst="rect">
            <a:avLst/>
          </a:prstGeom>
          <a:gradFill>
            <a:gsLst>
              <a:gs pos="40000">
                <a:srgbClr val="063A79"/>
              </a:gs>
              <a:gs pos="100000">
                <a:srgbClr val="008AD9"/>
              </a:gs>
              <a:gs pos="0">
                <a:srgbClr val="063A79"/>
              </a:gs>
            </a:gsLst>
            <a:lin ang="2700000" scaled="0"/>
          </a:gradFill>
          <a:ln>
            <a:noFill/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3" y="388389"/>
            <a:ext cx="62930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459060E-9FC6-1241-86AD-AA333670AE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7036367"/>
            <a:ext cx="615899" cy="210019"/>
          </a:xfrm>
          <a:prstGeom prst="rect">
            <a:avLst/>
          </a:prstGeom>
        </p:spPr>
      </p:pic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6F95C518-E370-6248-AEE6-FD9099B0B01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F10A0D-56F7-274F-989D-ED6596A4FEF9}"/>
              </a:ext>
            </a:extLst>
          </p:cNvPr>
          <p:cNvSpPr/>
          <p:nvPr userDrawn="1"/>
        </p:nvSpPr>
        <p:spPr>
          <a:xfrm flipV="1">
            <a:off x="0" y="365239"/>
            <a:ext cx="54864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1D07F-570D-5747-BF47-A0163B43B665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12490" y="1655805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F0613E2E-3C6A-3E44-BEE8-FB391905D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2490" y="2289694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594EACC3-0305-8044-BCFE-63722EA527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2490" y="2923583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FB63ED6A-7E23-AB44-8A96-63CD8247E7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2490" y="3557472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2F583019-9ED7-5F4E-9215-3A34B0483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2490" y="4191361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C7A09DBC-4811-BA4C-AA56-7C7D2B699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2490" y="4825250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89" name="Text Placeholder 3">
            <a:extLst>
              <a:ext uri="{FF2B5EF4-FFF2-40B4-BE49-F238E27FC236}">
                <a16:creationId xmlns:a16="http://schemas.microsoft.com/office/drawing/2014/main" id="{36E8175E-5ED2-8242-BA2E-102050109B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2490" y="5459139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550E8A97-1337-F84B-94F2-BACC34ED68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0132140-8C56-464B-A601-F828FC0B6B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r="51090" b="54717"/>
          <a:stretch/>
        </p:blipFill>
        <p:spPr>
          <a:xfrm rot="5400000">
            <a:off x="8944926" y="3826167"/>
            <a:ext cx="2333002" cy="375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10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5F51225-8F0B-4245-8086-BC5A537700FB}"/>
              </a:ext>
            </a:extLst>
          </p:cNvPr>
          <p:cNvSpPr/>
          <p:nvPr userDrawn="1"/>
        </p:nvSpPr>
        <p:spPr>
          <a:xfrm>
            <a:off x="0" y="0"/>
            <a:ext cx="12192000" cy="6860138"/>
          </a:xfrm>
          <a:prstGeom prst="rect">
            <a:avLst/>
          </a:prstGeom>
          <a:solidFill>
            <a:srgbClr val="021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3" y="388389"/>
            <a:ext cx="62930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29B927-B6FC-8D4F-A53C-304A6A8C41E0}"/>
              </a:ext>
            </a:extLst>
          </p:cNvPr>
          <p:cNvCxnSpPr>
            <a:cxnSpLocks/>
          </p:cNvCxnSpPr>
          <p:nvPr userDrawn="1"/>
        </p:nvCxnSpPr>
        <p:spPr>
          <a:xfrm>
            <a:off x="553089" y="2164099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9459060E-9FC6-1241-86AD-AA333670AE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7036367"/>
            <a:ext cx="615899" cy="210019"/>
          </a:xfrm>
          <a:prstGeom prst="rect">
            <a:avLst/>
          </a:prstGeom>
        </p:spPr>
      </p:pic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6F95C518-E370-6248-AEE6-FD9099B0B01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1D07F-570D-5747-BF47-A0163B43B665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12490" y="1655805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FB7ECFA3-6A93-2349-B238-F09B0AB95F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8237564" y="1655805"/>
            <a:ext cx="3959104" cy="4300150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F448927-7781-2B45-BA45-39E8497D7C83}"/>
              </a:ext>
            </a:extLst>
          </p:cNvPr>
          <p:cNvCxnSpPr>
            <a:cxnSpLocks/>
          </p:cNvCxnSpPr>
          <p:nvPr userDrawn="1"/>
        </p:nvCxnSpPr>
        <p:spPr>
          <a:xfrm>
            <a:off x="553089" y="2797988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F0613E2E-3C6A-3E44-BEE8-FB391905D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2490" y="2289694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2E14B29-154B-CB45-A683-72B0AAA423B6}"/>
              </a:ext>
            </a:extLst>
          </p:cNvPr>
          <p:cNvCxnSpPr>
            <a:cxnSpLocks/>
          </p:cNvCxnSpPr>
          <p:nvPr userDrawn="1"/>
        </p:nvCxnSpPr>
        <p:spPr>
          <a:xfrm>
            <a:off x="553089" y="3431877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594EACC3-0305-8044-BCFE-63722EA527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2490" y="2923583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D5369A1-BD2D-4247-80CD-0E02871989CD}"/>
              </a:ext>
            </a:extLst>
          </p:cNvPr>
          <p:cNvCxnSpPr>
            <a:cxnSpLocks/>
          </p:cNvCxnSpPr>
          <p:nvPr userDrawn="1"/>
        </p:nvCxnSpPr>
        <p:spPr>
          <a:xfrm>
            <a:off x="553089" y="4065766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FB63ED6A-7E23-AB44-8A96-63CD8247E7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2490" y="3557472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953B43E-6990-B04B-80D1-41DB0DF20E58}"/>
              </a:ext>
            </a:extLst>
          </p:cNvPr>
          <p:cNvCxnSpPr>
            <a:cxnSpLocks/>
          </p:cNvCxnSpPr>
          <p:nvPr userDrawn="1"/>
        </p:nvCxnSpPr>
        <p:spPr>
          <a:xfrm>
            <a:off x="553089" y="4699655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2F583019-9ED7-5F4E-9215-3A34B0483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2490" y="4191361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F73A6E7-C6A4-164E-A09E-699C0FC25EC3}"/>
              </a:ext>
            </a:extLst>
          </p:cNvPr>
          <p:cNvCxnSpPr>
            <a:cxnSpLocks/>
          </p:cNvCxnSpPr>
          <p:nvPr userDrawn="1"/>
        </p:nvCxnSpPr>
        <p:spPr>
          <a:xfrm>
            <a:off x="553089" y="5333544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C7A09DBC-4811-BA4C-AA56-7C7D2B699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2490" y="4825250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A12BF71-8B36-044C-ADAD-C565FC69931F}"/>
              </a:ext>
            </a:extLst>
          </p:cNvPr>
          <p:cNvCxnSpPr>
            <a:cxnSpLocks/>
          </p:cNvCxnSpPr>
          <p:nvPr userDrawn="1"/>
        </p:nvCxnSpPr>
        <p:spPr>
          <a:xfrm>
            <a:off x="553089" y="5967433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9" name="Text Placeholder 3">
            <a:extLst>
              <a:ext uri="{FF2B5EF4-FFF2-40B4-BE49-F238E27FC236}">
                <a16:creationId xmlns:a16="http://schemas.microsoft.com/office/drawing/2014/main" id="{36E8175E-5ED2-8242-BA2E-102050109B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2490" y="5459139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550E8A97-1337-F84B-94F2-BACC34ED68F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7D1000D-272E-3646-A367-5EE87CF6901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37538" y="1655763"/>
            <a:ext cx="3954462" cy="4297362"/>
          </a:xfrm>
        </p:spPr>
        <p:txBody>
          <a:bodyPr/>
          <a:lstStyle>
            <a:lvl1pPr marL="0" indent="0">
              <a:buNone/>
              <a:defRPr>
                <a:solidFill>
                  <a:srgbClr val="008AD9"/>
                </a:solidFill>
              </a:defRPr>
            </a:lvl1pPr>
          </a:lstStyle>
          <a:p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FA3CACC-A178-224D-911A-2DA8BDCDE2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55109" r="54590"/>
          <a:stretch/>
        </p:blipFill>
        <p:spPr>
          <a:xfrm rot="5400000">
            <a:off x="9294988" y="3960985"/>
            <a:ext cx="2068940" cy="372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8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14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5F51225-8F0B-4245-8086-BC5A537700FB}"/>
              </a:ext>
            </a:extLst>
          </p:cNvPr>
          <p:cNvSpPr/>
          <p:nvPr userDrawn="1"/>
        </p:nvSpPr>
        <p:spPr>
          <a:xfrm>
            <a:off x="0" y="-2138"/>
            <a:ext cx="12192000" cy="6860138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3281680" cy="76439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29B927-B6FC-8D4F-A53C-304A6A8C41E0}"/>
              </a:ext>
            </a:extLst>
          </p:cNvPr>
          <p:cNvCxnSpPr>
            <a:cxnSpLocks/>
          </p:cNvCxnSpPr>
          <p:nvPr userDrawn="1"/>
        </p:nvCxnSpPr>
        <p:spPr>
          <a:xfrm>
            <a:off x="553089" y="2164099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9459060E-9FC6-1241-86AD-AA333670AE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7036367"/>
            <a:ext cx="615899" cy="210019"/>
          </a:xfrm>
          <a:prstGeom prst="rect">
            <a:avLst/>
          </a:prstGeom>
        </p:spPr>
      </p:pic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6F95C518-E370-6248-AEE6-FD9099B0B015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F10A0D-56F7-274F-989D-ED6596A4FEF9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1D07F-570D-5747-BF47-A0163B43B665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12491" y="1655805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F448927-7781-2B45-BA45-39E8497D7C83}"/>
              </a:ext>
            </a:extLst>
          </p:cNvPr>
          <p:cNvCxnSpPr>
            <a:cxnSpLocks/>
          </p:cNvCxnSpPr>
          <p:nvPr userDrawn="1"/>
        </p:nvCxnSpPr>
        <p:spPr>
          <a:xfrm>
            <a:off x="553089" y="2797988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F0613E2E-3C6A-3E44-BEE8-FB391905D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2491" y="2289694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2E14B29-154B-CB45-A683-72B0AAA423B6}"/>
              </a:ext>
            </a:extLst>
          </p:cNvPr>
          <p:cNvCxnSpPr>
            <a:cxnSpLocks/>
          </p:cNvCxnSpPr>
          <p:nvPr userDrawn="1"/>
        </p:nvCxnSpPr>
        <p:spPr>
          <a:xfrm>
            <a:off x="553089" y="3431877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594EACC3-0305-8044-BCFE-63722EA527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2491" y="2923583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D5369A1-BD2D-4247-80CD-0E02871989CD}"/>
              </a:ext>
            </a:extLst>
          </p:cNvPr>
          <p:cNvCxnSpPr>
            <a:cxnSpLocks/>
          </p:cNvCxnSpPr>
          <p:nvPr userDrawn="1"/>
        </p:nvCxnSpPr>
        <p:spPr>
          <a:xfrm>
            <a:off x="553089" y="4065766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FB63ED6A-7E23-AB44-8A96-63CD8247E7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2491" y="3557472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953B43E-6990-B04B-80D1-41DB0DF20E58}"/>
              </a:ext>
            </a:extLst>
          </p:cNvPr>
          <p:cNvCxnSpPr>
            <a:cxnSpLocks/>
          </p:cNvCxnSpPr>
          <p:nvPr userDrawn="1"/>
        </p:nvCxnSpPr>
        <p:spPr>
          <a:xfrm>
            <a:off x="553089" y="4699655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2F583019-9ED7-5F4E-9215-3A34B0483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2491" y="4191361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F73A6E7-C6A4-164E-A09E-699C0FC25EC3}"/>
              </a:ext>
            </a:extLst>
          </p:cNvPr>
          <p:cNvCxnSpPr>
            <a:cxnSpLocks/>
          </p:cNvCxnSpPr>
          <p:nvPr userDrawn="1"/>
        </p:nvCxnSpPr>
        <p:spPr>
          <a:xfrm>
            <a:off x="553089" y="5333544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C7A09DBC-4811-BA4C-AA56-7C7D2B699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2491" y="4825250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A12BF71-8B36-044C-ADAD-C565FC69931F}"/>
              </a:ext>
            </a:extLst>
          </p:cNvPr>
          <p:cNvCxnSpPr>
            <a:cxnSpLocks/>
          </p:cNvCxnSpPr>
          <p:nvPr userDrawn="1"/>
        </p:nvCxnSpPr>
        <p:spPr>
          <a:xfrm>
            <a:off x="553089" y="5967433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 Placeholder 3">
            <a:extLst>
              <a:ext uri="{FF2B5EF4-FFF2-40B4-BE49-F238E27FC236}">
                <a16:creationId xmlns:a16="http://schemas.microsoft.com/office/drawing/2014/main" id="{36E8175E-5ED2-8242-BA2E-102050109B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2491" y="5459139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123F1C8-B780-E04F-A7CD-AC8E3EFFEBD5}"/>
              </a:ext>
            </a:extLst>
          </p:cNvPr>
          <p:cNvCxnSpPr>
            <a:cxnSpLocks/>
          </p:cNvCxnSpPr>
          <p:nvPr userDrawn="1"/>
        </p:nvCxnSpPr>
        <p:spPr>
          <a:xfrm>
            <a:off x="6837869" y="2164099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66F2F67C-174A-BD42-B342-E95614CC243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97271" y="1655805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2D1B41E-DD9B-AA4A-981A-60FB87FF30B7}"/>
              </a:ext>
            </a:extLst>
          </p:cNvPr>
          <p:cNvCxnSpPr>
            <a:cxnSpLocks/>
          </p:cNvCxnSpPr>
          <p:nvPr userDrawn="1"/>
        </p:nvCxnSpPr>
        <p:spPr>
          <a:xfrm>
            <a:off x="6837869" y="2797988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C8C752F6-3ABD-2E46-BEEF-004DC3DDDC7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97271" y="2289694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E181391-D0AE-AC4C-9931-8B5E87134C17}"/>
              </a:ext>
            </a:extLst>
          </p:cNvPr>
          <p:cNvCxnSpPr>
            <a:cxnSpLocks/>
          </p:cNvCxnSpPr>
          <p:nvPr userDrawn="1"/>
        </p:nvCxnSpPr>
        <p:spPr>
          <a:xfrm>
            <a:off x="6837869" y="3431877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868108B5-1A6B-6749-BE34-063472A9AE8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7271" y="2923583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96A2482-5A17-1844-951B-AB27274A3559}"/>
              </a:ext>
            </a:extLst>
          </p:cNvPr>
          <p:cNvCxnSpPr>
            <a:cxnSpLocks/>
          </p:cNvCxnSpPr>
          <p:nvPr userDrawn="1"/>
        </p:nvCxnSpPr>
        <p:spPr>
          <a:xfrm>
            <a:off x="6837869" y="4065766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E95C0B0-EA68-0E49-A5A6-5200DC8DA82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7271" y="3557472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6A28975-6F08-5943-AF7C-445BABD6E0A3}"/>
              </a:ext>
            </a:extLst>
          </p:cNvPr>
          <p:cNvCxnSpPr>
            <a:cxnSpLocks/>
          </p:cNvCxnSpPr>
          <p:nvPr userDrawn="1"/>
        </p:nvCxnSpPr>
        <p:spPr>
          <a:xfrm>
            <a:off x="6837869" y="4699655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89C837ED-A9D9-A14B-A4A2-DF37091BC37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7271" y="4191361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B1F1806-F1CE-154C-828C-F38D7EACC5B9}"/>
              </a:ext>
            </a:extLst>
          </p:cNvPr>
          <p:cNvCxnSpPr>
            <a:cxnSpLocks/>
          </p:cNvCxnSpPr>
          <p:nvPr userDrawn="1"/>
        </p:nvCxnSpPr>
        <p:spPr>
          <a:xfrm>
            <a:off x="6837869" y="5333544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46F2C9BA-F199-6B46-A61A-BF038071D45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7271" y="4825250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D444DFA-2C5B-034E-AB55-9AF4F2C9F571}"/>
              </a:ext>
            </a:extLst>
          </p:cNvPr>
          <p:cNvCxnSpPr>
            <a:cxnSpLocks/>
          </p:cNvCxnSpPr>
          <p:nvPr userDrawn="1"/>
        </p:nvCxnSpPr>
        <p:spPr>
          <a:xfrm>
            <a:off x="6837869" y="5967433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 Placeholder 3">
            <a:extLst>
              <a:ext uri="{FF2B5EF4-FFF2-40B4-BE49-F238E27FC236}">
                <a16:creationId xmlns:a16="http://schemas.microsoft.com/office/drawing/2014/main" id="{DCB73D7E-2090-6D47-A6A4-4685FC45414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7271" y="5459139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89318A45-0E8C-7B4E-9498-411E6B4C3E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3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997830-EF50-B643-B994-D997482F2707}"/>
              </a:ext>
            </a:extLst>
          </p:cNvPr>
          <p:cNvSpPr/>
          <p:nvPr userDrawn="1"/>
        </p:nvSpPr>
        <p:spPr>
          <a:xfrm>
            <a:off x="6085837" y="0"/>
            <a:ext cx="6106163" cy="6857999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F94D93-AE5D-7840-8588-32C38DD978F9}"/>
              </a:ext>
            </a:extLst>
          </p:cNvPr>
          <p:cNvGrpSpPr/>
          <p:nvPr userDrawn="1"/>
        </p:nvGrpSpPr>
        <p:grpSpPr>
          <a:xfrm>
            <a:off x="5382433" y="668016"/>
            <a:ext cx="8298180" cy="4592321"/>
            <a:chOff x="5382433" y="668016"/>
            <a:chExt cx="8298180" cy="459232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7839AA1-E422-9B44-9246-89774A9A36B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r="21098"/>
            <a:stretch/>
          </p:blipFill>
          <p:spPr>
            <a:xfrm rot="5400000">
              <a:off x="7235362" y="-1184913"/>
              <a:ext cx="4592321" cy="829818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70B612C-13B2-AB42-8B03-6A51C4E6E4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r="21098"/>
            <a:stretch/>
          </p:blipFill>
          <p:spPr>
            <a:xfrm rot="5400000">
              <a:off x="7235362" y="-1184913"/>
              <a:ext cx="4592321" cy="829818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046804"/>
            <a:ext cx="4415756" cy="1911276"/>
          </a:xfrm>
        </p:spPr>
        <p:txBody>
          <a:bodyPr anchor="t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Placeholder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73D032-5876-0644-BB3B-7C6C138BAA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1940" y="1397000"/>
            <a:ext cx="5003800" cy="4064000"/>
          </a:xfrm>
          <a:prstGeom prst="rect">
            <a:avLst/>
          </a:prstGeom>
          <a:effectLst>
            <a:outerShdw blurRad="571500" dist="190500" dir="2400000" algn="ctr" rotWithShape="0">
              <a:srgbClr val="000000">
                <a:alpha val="52000"/>
              </a:srgbClr>
            </a:outerShdw>
          </a:effectLst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529CF8A-7BC8-E24A-8AD4-44971EDC92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3250" y="1928890"/>
            <a:ext cx="4396742" cy="769915"/>
          </a:xfrm>
        </p:spPr>
        <p:txBody>
          <a:bodyPr/>
          <a:lstStyle>
            <a:lvl1pPr marL="0" indent="0">
              <a:buNone/>
              <a:defRPr sz="5600" b="0" i="0" spc="600">
                <a:solidFill>
                  <a:srgbClr val="063A79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29248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1 a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5F51225-8F0B-4245-8086-BC5A537700FB}"/>
              </a:ext>
            </a:extLst>
          </p:cNvPr>
          <p:cNvSpPr/>
          <p:nvPr/>
        </p:nvSpPr>
        <p:spPr>
          <a:xfrm>
            <a:off x="0" y="0"/>
            <a:ext cx="12192000" cy="6860138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3" y="388389"/>
            <a:ext cx="62930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29B927-B6FC-8D4F-A53C-304A6A8C41E0}"/>
              </a:ext>
            </a:extLst>
          </p:cNvPr>
          <p:cNvCxnSpPr>
            <a:cxnSpLocks/>
          </p:cNvCxnSpPr>
          <p:nvPr/>
        </p:nvCxnSpPr>
        <p:spPr>
          <a:xfrm>
            <a:off x="553089" y="2164099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9459060E-9FC6-1241-86AD-AA333670AEC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7036367"/>
            <a:ext cx="615899" cy="210019"/>
          </a:xfrm>
          <a:prstGeom prst="rect">
            <a:avLst/>
          </a:prstGeom>
        </p:spPr>
      </p:pic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6F95C518-E370-6248-AEE6-FD9099B0B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F10A0D-56F7-274F-989D-ED6596A4FEF9}"/>
              </a:ext>
            </a:extLst>
          </p:cNvPr>
          <p:cNvSpPr/>
          <p:nvPr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1D07F-570D-5747-BF47-A0163B43B6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2490" y="1655805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FB7ECFA3-6A93-2349-B238-F09B0AB95F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8237564" y="1655805"/>
            <a:ext cx="3959104" cy="4300150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F448927-7781-2B45-BA45-39E8497D7C83}"/>
              </a:ext>
            </a:extLst>
          </p:cNvPr>
          <p:cNvCxnSpPr>
            <a:cxnSpLocks/>
          </p:cNvCxnSpPr>
          <p:nvPr/>
        </p:nvCxnSpPr>
        <p:spPr>
          <a:xfrm>
            <a:off x="553089" y="2797988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F0613E2E-3C6A-3E44-BEE8-FB391905D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2490" y="2289694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2E14B29-154B-CB45-A683-72B0AAA423B6}"/>
              </a:ext>
            </a:extLst>
          </p:cNvPr>
          <p:cNvCxnSpPr>
            <a:cxnSpLocks/>
          </p:cNvCxnSpPr>
          <p:nvPr/>
        </p:nvCxnSpPr>
        <p:spPr>
          <a:xfrm>
            <a:off x="553089" y="3431877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594EACC3-0305-8044-BCFE-63722EA527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2490" y="2923583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D5369A1-BD2D-4247-80CD-0E02871989CD}"/>
              </a:ext>
            </a:extLst>
          </p:cNvPr>
          <p:cNvCxnSpPr>
            <a:cxnSpLocks/>
          </p:cNvCxnSpPr>
          <p:nvPr/>
        </p:nvCxnSpPr>
        <p:spPr>
          <a:xfrm>
            <a:off x="553089" y="4065766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FB63ED6A-7E23-AB44-8A96-63CD8247E7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2490" y="3557472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953B43E-6990-B04B-80D1-41DB0DF20E58}"/>
              </a:ext>
            </a:extLst>
          </p:cNvPr>
          <p:cNvCxnSpPr>
            <a:cxnSpLocks/>
          </p:cNvCxnSpPr>
          <p:nvPr/>
        </p:nvCxnSpPr>
        <p:spPr>
          <a:xfrm>
            <a:off x="553089" y="4699655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2F583019-9ED7-5F4E-9215-3A34B0483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2490" y="4191361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F73A6E7-C6A4-164E-A09E-699C0FC25EC3}"/>
              </a:ext>
            </a:extLst>
          </p:cNvPr>
          <p:cNvCxnSpPr>
            <a:cxnSpLocks/>
          </p:cNvCxnSpPr>
          <p:nvPr/>
        </p:nvCxnSpPr>
        <p:spPr>
          <a:xfrm>
            <a:off x="553089" y="5333544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C7A09DBC-4811-BA4C-AA56-7C7D2B699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2490" y="4825250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A12BF71-8B36-044C-ADAD-C565FC69931F}"/>
              </a:ext>
            </a:extLst>
          </p:cNvPr>
          <p:cNvCxnSpPr>
            <a:cxnSpLocks/>
          </p:cNvCxnSpPr>
          <p:nvPr/>
        </p:nvCxnSpPr>
        <p:spPr>
          <a:xfrm>
            <a:off x="553089" y="5967433"/>
            <a:ext cx="7260444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 Placeholder 3">
            <a:extLst>
              <a:ext uri="{FF2B5EF4-FFF2-40B4-BE49-F238E27FC236}">
                <a16:creationId xmlns:a16="http://schemas.microsoft.com/office/drawing/2014/main" id="{36E8175E-5ED2-8242-BA2E-102050109B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2490" y="5459139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550E8A97-1337-F84B-94F2-BACC34ED68F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7D1000D-272E-3646-A367-5EE87CF6901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37538" y="1655763"/>
            <a:ext cx="3954462" cy="4297362"/>
          </a:xfrm>
        </p:spPr>
        <p:txBody>
          <a:bodyPr/>
          <a:lstStyle>
            <a:lvl1pPr marL="0" indent="0">
              <a:buNone/>
              <a:defRPr>
                <a:solidFill>
                  <a:srgbClr val="008AD9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0571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B0F4C4-A1DF-614F-BC04-96D0F6489B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258" y="683258"/>
            <a:ext cx="4729482" cy="549147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997830-EF50-B643-B994-D997482F2707}"/>
              </a:ext>
            </a:extLst>
          </p:cNvPr>
          <p:cNvSpPr/>
          <p:nvPr userDrawn="1"/>
        </p:nvSpPr>
        <p:spPr>
          <a:xfrm>
            <a:off x="6085837" y="0"/>
            <a:ext cx="6106163" cy="6857999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22804" y="3046804"/>
            <a:ext cx="4415756" cy="1911276"/>
          </a:xfrm>
        </p:spPr>
        <p:txBody>
          <a:bodyPr anchor="t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Placeholder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06EB43-50DE-5C43-AAC6-9C2DB54E88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5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2727" r="40534" b="23812"/>
          <a:stretch/>
        </p:blipFill>
        <p:spPr>
          <a:xfrm rot="5400000">
            <a:off x="7580032" y="2995634"/>
            <a:ext cx="3127936" cy="6096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342920-A5B1-934D-ADB8-26E82483F9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1818" y="1945416"/>
            <a:ext cx="4396742" cy="769915"/>
          </a:xfrm>
        </p:spPr>
        <p:txBody>
          <a:bodyPr/>
          <a:lstStyle>
            <a:lvl1pPr marL="0" indent="0">
              <a:buNone/>
              <a:defRPr sz="5600" b="0" i="0" spc="600">
                <a:solidFill>
                  <a:srgbClr val="FFD8A5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53BDC37-38CD-0448-B052-51926CC613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2625" y="682625"/>
            <a:ext cx="4730750" cy="5492112"/>
          </a:xfrm>
        </p:spPr>
        <p:txBody>
          <a:bodyPr/>
          <a:lstStyle>
            <a:lvl1pPr marL="0" indent="0">
              <a:buNone/>
              <a:defRPr>
                <a:solidFill>
                  <a:srgbClr val="008AD9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3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997830-EF50-B643-B994-D997482F2707}"/>
              </a:ext>
            </a:extLst>
          </p:cNvPr>
          <p:cNvSpPr/>
          <p:nvPr userDrawn="1"/>
        </p:nvSpPr>
        <p:spPr>
          <a:xfrm>
            <a:off x="6085837" y="0"/>
            <a:ext cx="6106163" cy="6857999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22804" y="3046804"/>
            <a:ext cx="4415756" cy="1911276"/>
          </a:xfrm>
        </p:spPr>
        <p:txBody>
          <a:bodyPr anchor="t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Placeholder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06EB43-50DE-5C43-AAC6-9C2DB54E88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2727" r="40534" b="23812"/>
          <a:stretch/>
        </p:blipFill>
        <p:spPr>
          <a:xfrm rot="5400000">
            <a:off x="7580032" y="2995634"/>
            <a:ext cx="3127936" cy="6096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342920-A5B1-934D-ADB8-26E82483F9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1818" y="1945416"/>
            <a:ext cx="4396742" cy="769915"/>
          </a:xfrm>
        </p:spPr>
        <p:txBody>
          <a:bodyPr/>
          <a:lstStyle>
            <a:lvl1pPr marL="0" indent="0">
              <a:buNone/>
              <a:defRPr sz="5600" b="0" i="0" spc="600">
                <a:solidFill>
                  <a:srgbClr val="FFD8A5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00677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D4F4342-9DA7-7547-9C12-62F6292FF99B}"/>
              </a:ext>
            </a:extLst>
          </p:cNvPr>
          <p:cNvSpPr/>
          <p:nvPr userDrawn="1"/>
        </p:nvSpPr>
        <p:spPr>
          <a:xfrm>
            <a:off x="351945" y="2457447"/>
            <a:ext cx="10030305" cy="4109401"/>
          </a:xfrm>
          <a:prstGeom prst="rect">
            <a:avLst/>
          </a:prstGeom>
          <a:gradFill>
            <a:gsLst>
              <a:gs pos="40000">
                <a:srgbClr val="063A79"/>
              </a:gs>
              <a:gs pos="100000">
                <a:srgbClr val="008AD9"/>
              </a:gs>
              <a:gs pos="0">
                <a:srgbClr val="063A79"/>
              </a:gs>
            </a:gsLst>
            <a:lin ang="2700000" scaled="0"/>
          </a:gradFill>
          <a:ln>
            <a:noFill/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31FB069-56B9-4442-B3F5-CEA44C2C7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r="54590"/>
          <a:stretch/>
        </p:blipFill>
        <p:spPr>
          <a:xfrm rot="5400000">
            <a:off x="3619041" y="1383288"/>
            <a:ext cx="2068940" cy="82981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A70D78-0CF6-FF44-83D6-C5329C1C30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85135" r="54590"/>
          <a:stretch/>
        </p:blipFill>
        <p:spPr>
          <a:xfrm rot="5400000">
            <a:off x="8731001" y="4915602"/>
            <a:ext cx="2068940" cy="12335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A2DD8C-AF60-0E46-8D4B-5A584CCFEC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79283" y="683258"/>
            <a:ext cx="4729482" cy="5491479"/>
          </a:xfrm>
          <a:prstGeom prst="rect">
            <a:avLst/>
          </a:prstGeom>
        </p:spPr>
      </p:pic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5D110D88-6648-664E-A57F-C3CCE0EC41B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978650" y="689614"/>
            <a:ext cx="4730750" cy="5485123"/>
          </a:xfrm>
        </p:spPr>
        <p:txBody>
          <a:bodyPr/>
          <a:lstStyle>
            <a:lvl1pPr marL="0" indent="0">
              <a:buNone/>
              <a:defRPr>
                <a:solidFill>
                  <a:srgbClr val="008AD9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6B71A2C-FADE-F746-8E84-2EBFA74304F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10766" y="5161283"/>
            <a:ext cx="5802480" cy="682800"/>
          </a:xfrm>
        </p:spPr>
        <p:txBody>
          <a:bodyPr>
            <a:noAutofit/>
          </a:bodyPr>
          <a:lstStyle>
            <a:lvl1pPr marL="0" indent="0">
              <a:buNone/>
              <a:defRPr sz="4400" b="1" i="0">
                <a:solidFill>
                  <a:srgbClr val="2BADE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6A99F3B-6E71-6441-AC4C-43821D13FD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0766" y="3046804"/>
            <a:ext cx="5802480" cy="1911276"/>
          </a:xfrm>
        </p:spPr>
        <p:txBody>
          <a:bodyPr anchor="t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Placeholder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07E228-9002-4E4D-AD54-48D918D7FA3B}"/>
              </a:ext>
            </a:extLst>
          </p:cNvPr>
          <p:cNvSpPr/>
          <p:nvPr userDrawn="1"/>
        </p:nvSpPr>
        <p:spPr>
          <a:xfrm>
            <a:off x="10591398" y="6358433"/>
            <a:ext cx="1762528" cy="671017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5C90F8-2161-264A-9AE4-12FEC014C1A0}"/>
              </a:ext>
            </a:extLst>
          </p:cNvPr>
          <p:cNvSpPr/>
          <p:nvPr userDrawn="1"/>
        </p:nvSpPr>
        <p:spPr>
          <a:xfrm rot="5400000" flipV="1">
            <a:off x="-1734204" y="4480699"/>
            <a:ext cx="4109398" cy="6290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79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A0B0534-9C62-FC49-BFF9-4F75BE4BCBA5}"/>
              </a:ext>
            </a:extLst>
          </p:cNvPr>
          <p:cNvSpPr/>
          <p:nvPr userDrawn="1"/>
        </p:nvSpPr>
        <p:spPr>
          <a:xfrm>
            <a:off x="-1" y="0"/>
            <a:ext cx="9777743" cy="6858000"/>
          </a:xfrm>
          <a:prstGeom prst="rect">
            <a:avLst/>
          </a:prstGeom>
          <a:solidFill>
            <a:srgbClr val="021C3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11A56A-6863-1149-9560-8EB170FEC1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r="54590"/>
          <a:stretch/>
        </p:blipFill>
        <p:spPr>
          <a:xfrm rot="5400000">
            <a:off x="3358552" y="1674438"/>
            <a:ext cx="2068940" cy="8298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CE219A-9F0E-5F44-846B-1298FFF481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60187" r="54590"/>
          <a:stretch/>
        </p:blipFill>
        <p:spPr>
          <a:xfrm rot="5400000">
            <a:off x="9505631" y="4171632"/>
            <a:ext cx="2068940" cy="3303797"/>
          </a:xfrm>
          <a:prstGeom prst="rect">
            <a:avLst/>
          </a:prstGeom>
        </p:spPr>
      </p:pic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50DA68E2-510B-A34A-8ABA-0859C09CC89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76642" y="1714500"/>
            <a:ext cx="7965470" cy="2377574"/>
          </a:xfrm>
        </p:spPr>
        <p:txBody>
          <a:bodyPr anchor="b">
            <a:normAutofit/>
          </a:bodyPr>
          <a:lstStyle>
            <a:lvl1pPr marL="0" indent="0">
              <a:buNone/>
              <a:defRPr sz="4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6B71A2C-FADE-F746-8E84-2EBFA74304F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76641" y="4164309"/>
            <a:ext cx="7965472" cy="810014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35B026-3D59-F34E-98E2-3BC8114E9E8B}"/>
              </a:ext>
            </a:extLst>
          </p:cNvPr>
          <p:cNvSpPr/>
          <p:nvPr userDrawn="1"/>
        </p:nvSpPr>
        <p:spPr>
          <a:xfrm>
            <a:off x="12123801" y="0"/>
            <a:ext cx="64008" cy="1719072"/>
          </a:xfrm>
          <a:prstGeom prst="rect">
            <a:avLst/>
          </a:prstGeom>
          <a:solidFill>
            <a:srgbClr val="063A7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E37E73-26E9-7246-BD19-67A9F675B5A3}"/>
              </a:ext>
            </a:extLst>
          </p:cNvPr>
          <p:cNvSpPr/>
          <p:nvPr userDrawn="1"/>
        </p:nvSpPr>
        <p:spPr>
          <a:xfrm>
            <a:off x="12125325" y="1714500"/>
            <a:ext cx="66674" cy="1714500"/>
          </a:xfrm>
          <a:prstGeom prst="rect">
            <a:avLst/>
          </a:prstGeom>
          <a:solidFill>
            <a:srgbClr val="008AD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D99D16-67B5-D742-B420-B7858ED12BAB}"/>
              </a:ext>
            </a:extLst>
          </p:cNvPr>
          <p:cNvSpPr/>
          <p:nvPr userDrawn="1"/>
        </p:nvSpPr>
        <p:spPr>
          <a:xfrm>
            <a:off x="12125325" y="3429000"/>
            <a:ext cx="66674" cy="1714500"/>
          </a:xfrm>
          <a:prstGeom prst="rect">
            <a:avLst/>
          </a:prstGeom>
          <a:solidFill>
            <a:srgbClr val="2BADE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858C97-DBFC-AD41-9363-7F95DE7FEA95}"/>
              </a:ext>
            </a:extLst>
          </p:cNvPr>
          <p:cNvSpPr/>
          <p:nvPr userDrawn="1"/>
        </p:nvSpPr>
        <p:spPr>
          <a:xfrm>
            <a:off x="12125325" y="5143500"/>
            <a:ext cx="66674" cy="1714500"/>
          </a:xfrm>
          <a:prstGeom prst="rect">
            <a:avLst/>
          </a:prstGeom>
          <a:solidFill>
            <a:srgbClr val="CBEC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B7CC74-E6C9-9F41-A80A-4DF89867B8AA}"/>
              </a:ext>
            </a:extLst>
          </p:cNvPr>
          <p:cNvSpPr/>
          <p:nvPr userDrawn="1"/>
        </p:nvSpPr>
        <p:spPr>
          <a:xfrm>
            <a:off x="352035" y="1520574"/>
            <a:ext cx="8434009" cy="3531339"/>
          </a:xfrm>
          <a:prstGeom prst="rect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05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499D1E-B5BB-3141-A0F0-C62AD4413D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72E20-706A-B44B-9F0C-EE08138BEC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3250" y="1592263"/>
            <a:ext cx="10985500" cy="801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499D1E-B5BB-3141-A0F0-C62AD4413D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CECC36FE-0D44-F64C-9A1E-2EAA5E98DE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3282" y="1202579"/>
            <a:ext cx="10985431" cy="389520"/>
          </a:xfrm>
        </p:spPr>
        <p:txBody>
          <a:bodyPr anchor="ctr">
            <a:noAutofit/>
          </a:bodyPr>
          <a:lstStyle>
            <a:lvl1pPr marL="0" indent="0" algn="l">
              <a:buNone/>
              <a:defRPr sz="1600" b="1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113F2-0752-674B-926C-5752C56C291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3250" y="2581275"/>
            <a:ext cx="10985500" cy="376872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5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7C179EF3-84AF-4B42-A726-322932765E3F}"/>
              </a:ext>
            </a:extLst>
          </p:cNvPr>
          <p:cNvSpPr/>
          <p:nvPr userDrawn="1"/>
        </p:nvSpPr>
        <p:spPr>
          <a:xfrm>
            <a:off x="7900406" y="1371600"/>
            <a:ext cx="4291594" cy="5486400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69BEEA7-F88D-4847-BB1A-3E6E13B9C13B}"/>
              </a:ext>
            </a:extLst>
          </p:cNvPr>
          <p:cNvSpPr/>
          <p:nvPr userDrawn="1"/>
        </p:nvSpPr>
        <p:spPr>
          <a:xfrm>
            <a:off x="0" y="1371600"/>
            <a:ext cx="4291589" cy="5486400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70A6AF-807C-F74F-B71F-8CD220CE4929}"/>
              </a:ext>
            </a:extLst>
          </p:cNvPr>
          <p:cNvCxnSpPr>
            <a:cxnSpLocks/>
          </p:cNvCxnSpPr>
          <p:nvPr userDrawn="1"/>
        </p:nvCxnSpPr>
        <p:spPr>
          <a:xfrm>
            <a:off x="603284" y="6227596"/>
            <a:ext cx="10985432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9A2973F-6F11-AD4B-84B4-A397A1178C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AB03176-8298-E14C-B2FE-C056963AF4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3285" y="1681163"/>
            <a:ext cx="3209764" cy="428986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  <a:p>
            <a:pPr lvl="0"/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6EA0708-5ED3-0146-BAFB-D7F4CB4263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1115" y="1681162"/>
            <a:ext cx="3209764" cy="428986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C5F555C-8922-D04F-BAF0-ECE1A4E8F0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78951" y="1681161"/>
            <a:ext cx="3209764" cy="428986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</p:spTree>
    <p:extLst>
      <p:ext uri="{BB962C8B-B14F-4D97-AF65-F5344CB8AC3E}">
        <p14:creationId xmlns:p14="http://schemas.microsoft.com/office/powerpoint/2010/main" val="4506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0/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AD0E4DD-9580-4F4D-BE77-BD0A0533D256}"/>
              </a:ext>
            </a:extLst>
          </p:cNvPr>
          <p:cNvSpPr/>
          <p:nvPr userDrawn="1"/>
        </p:nvSpPr>
        <p:spPr>
          <a:xfrm>
            <a:off x="6096000" y="1371599"/>
            <a:ext cx="6096000" cy="5486403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492716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9549F-2B74-AF44-9902-F30AD6D1C3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3284" y="1681163"/>
            <a:ext cx="5108575" cy="428986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C55C95CD-9A79-BE49-A965-98A66C44A7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26132" y="1681163"/>
            <a:ext cx="5108575" cy="428986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</p:spTree>
    <p:extLst>
      <p:ext uri="{BB962C8B-B14F-4D97-AF65-F5344CB8AC3E}">
        <p14:creationId xmlns:p14="http://schemas.microsoft.com/office/powerpoint/2010/main" val="97591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3 columns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7C179EF3-84AF-4B42-A726-322932765E3F}"/>
              </a:ext>
            </a:extLst>
          </p:cNvPr>
          <p:cNvSpPr/>
          <p:nvPr userDrawn="1"/>
        </p:nvSpPr>
        <p:spPr>
          <a:xfrm>
            <a:off x="7900406" y="1366187"/>
            <a:ext cx="4291594" cy="5486400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69BEEA7-F88D-4847-BB1A-3E6E13B9C13B}"/>
              </a:ext>
            </a:extLst>
          </p:cNvPr>
          <p:cNvSpPr/>
          <p:nvPr userDrawn="1"/>
        </p:nvSpPr>
        <p:spPr>
          <a:xfrm>
            <a:off x="0" y="1366185"/>
            <a:ext cx="4291589" cy="5486400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70A6AF-807C-F74F-B71F-8CD220CE4929}"/>
              </a:ext>
            </a:extLst>
          </p:cNvPr>
          <p:cNvCxnSpPr>
            <a:cxnSpLocks/>
          </p:cNvCxnSpPr>
          <p:nvPr userDrawn="1"/>
        </p:nvCxnSpPr>
        <p:spPr>
          <a:xfrm>
            <a:off x="603284" y="6227596"/>
            <a:ext cx="10985432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9A2973F-6F11-AD4B-84B4-A397A1178C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DDED9791-A6F6-2745-A243-DC04C40D00E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51402" y="3198973"/>
            <a:ext cx="2766222" cy="2062070"/>
          </a:xfrm>
        </p:spPr>
        <p:txBody>
          <a:bodyPr anchor="t">
            <a:noAutofit/>
          </a:bodyPr>
          <a:lstStyle>
            <a:lvl1pPr marL="0" indent="0" algn="l">
              <a:lnSpc>
                <a:spcPct val="150000"/>
              </a:lnSpc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A63C1B90-1119-6242-ADB3-40C684BBD3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51402" y="2805434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D2F39BAD-B589-8E41-B129-AE60DD904D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12889" y="3198973"/>
            <a:ext cx="2766222" cy="2062070"/>
          </a:xfrm>
        </p:spPr>
        <p:txBody>
          <a:bodyPr anchor="t">
            <a:noAutofit/>
          </a:bodyPr>
          <a:lstStyle>
            <a:lvl1pPr marL="0" indent="0" algn="l">
              <a:lnSpc>
                <a:spcPct val="150000"/>
              </a:lnSpc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2936D419-3C55-FD41-8349-AC0BB51C6D9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712889" y="2805434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FEE9314D-F062-DF49-AAC2-78633EB18B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29264" y="3198973"/>
            <a:ext cx="2766222" cy="2062070"/>
          </a:xfrm>
        </p:spPr>
        <p:txBody>
          <a:bodyPr anchor="t">
            <a:noAutofit/>
          </a:bodyPr>
          <a:lstStyle>
            <a:lvl1pPr marL="0" indent="0" algn="l">
              <a:lnSpc>
                <a:spcPct val="150000"/>
              </a:lnSpc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5D1AA5BB-4440-CE4F-BF2E-7E19378ECF5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29264" y="2805434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2E601D4E-4E80-5A43-BF67-EF9DFB1FE75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92325" y="1838728"/>
            <a:ext cx="692150" cy="69215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85CC719B-EF0C-7443-BB93-159DBAE7A12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749925" y="1838728"/>
            <a:ext cx="692150" cy="69215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1F4D6721-FC1E-A044-83E8-08A4BBF3DC24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466300" y="1838728"/>
            <a:ext cx="692150" cy="69215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11282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Single Slide - Data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674382-8BA2-CD48-84D7-6B1CDE48F6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5998" y="0"/>
            <a:ext cx="6096002" cy="5093207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BE22CA-CCD0-734A-932E-AF573C2B98B7}"/>
              </a:ext>
            </a:extLst>
          </p:cNvPr>
          <p:cNvSpPr/>
          <p:nvPr userDrawn="1"/>
        </p:nvSpPr>
        <p:spPr>
          <a:xfrm>
            <a:off x="6095998" y="5093207"/>
            <a:ext cx="6096002" cy="1764793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0659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50E4BD5B-FA1C-CA42-B01F-D6A4F333E0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9966" y="556945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3430-93CA-9540-9380-D85F161C95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50" y="1450136"/>
            <a:ext cx="5066030" cy="47951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9650A9-D1FE-7F4E-A1C9-FF16CE20B16F}"/>
              </a:ext>
            </a:extLst>
          </p:cNvPr>
          <p:cNvSpPr txBox="1"/>
          <p:nvPr userDrawn="1"/>
        </p:nvSpPr>
        <p:spPr>
          <a:xfrm>
            <a:off x="6479967" y="5292458"/>
            <a:ext cx="1523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i="0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DE51963F-09DC-8E4A-88D2-C536162B97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9965" y="596823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C8C32DBD-DA02-E348-877F-086CEC75A1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78598" y="5560830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6EB1CA55-D925-444F-8DA0-8CEF05F20D8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597" y="5959610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9555A56F-2156-0C47-9C24-6E95A084A9D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077230" y="555309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0AC86934-578D-4547-91D4-0207518575B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077229" y="595187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57110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AE69E9A-416C-CB47-AB81-7FDCC71C25B7}"/>
              </a:ext>
            </a:extLst>
          </p:cNvPr>
          <p:cNvSpPr/>
          <p:nvPr/>
        </p:nvSpPr>
        <p:spPr>
          <a:xfrm>
            <a:off x="8232896" y="0"/>
            <a:ext cx="3959104" cy="6871413"/>
          </a:xfrm>
          <a:prstGeom prst="rect">
            <a:avLst/>
          </a:prstGeom>
          <a:gradFill>
            <a:gsLst>
              <a:gs pos="40000">
                <a:srgbClr val="063A79"/>
              </a:gs>
              <a:gs pos="100000">
                <a:srgbClr val="008AD9"/>
              </a:gs>
              <a:gs pos="0">
                <a:srgbClr val="063A79"/>
              </a:gs>
            </a:gsLst>
            <a:lin ang="2700000" scaled="0"/>
          </a:gradFill>
          <a:ln>
            <a:noFill/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3" y="388389"/>
            <a:ext cx="62930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459060E-9FC6-1241-86AD-AA333670AEC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7036367"/>
            <a:ext cx="615899" cy="210019"/>
          </a:xfrm>
          <a:prstGeom prst="rect">
            <a:avLst/>
          </a:prstGeom>
        </p:spPr>
      </p:pic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6F95C518-E370-6248-AEE6-FD9099B0B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F10A0D-56F7-274F-989D-ED6596A4FEF9}"/>
              </a:ext>
            </a:extLst>
          </p:cNvPr>
          <p:cNvSpPr/>
          <p:nvPr/>
        </p:nvSpPr>
        <p:spPr>
          <a:xfrm flipV="1">
            <a:off x="0" y="365239"/>
            <a:ext cx="54864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1D07F-570D-5747-BF47-A0163B43B6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2490" y="1655805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F0613E2E-3C6A-3E44-BEE8-FB391905D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2490" y="2289694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594EACC3-0305-8044-BCFE-63722EA527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2490" y="2923583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FB63ED6A-7E23-AB44-8A96-63CD8247E7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2490" y="3557472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2F583019-9ED7-5F4E-9215-3A34B0483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2490" y="4191361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C7A09DBC-4811-BA4C-AA56-7C7D2B699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2490" y="4825250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sp>
        <p:nvSpPr>
          <p:cNvPr id="89" name="Text Placeholder 3">
            <a:extLst>
              <a:ext uri="{FF2B5EF4-FFF2-40B4-BE49-F238E27FC236}">
                <a16:creationId xmlns:a16="http://schemas.microsoft.com/office/drawing/2014/main" id="{36E8175E-5ED2-8242-BA2E-102050109B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2490" y="5459139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021C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550E8A97-1337-F84B-94F2-BACC34ED68F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0132140-8C56-464B-A601-F828FC0B6B8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r="51090" b="54717"/>
          <a:stretch/>
        </p:blipFill>
        <p:spPr>
          <a:xfrm rot="5400000">
            <a:off x="8944926" y="3826167"/>
            <a:ext cx="2333002" cy="375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8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Tw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674382-8BA2-CD48-84D7-6B1CDE48F6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5998" y="0"/>
            <a:ext cx="6096002" cy="6245236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0659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063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3430-93CA-9540-9380-D85F161C95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50" y="1450136"/>
            <a:ext cx="5066030" cy="47951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878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- Tw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558741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063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3430-93CA-9540-9380-D85F161C95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50" y="1450136"/>
            <a:ext cx="5066030" cy="47951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97CEAD3-C89F-4D4E-800D-03278CC987D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5995" y="1450136"/>
            <a:ext cx="5066030" cy="3311987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24C7A6-D640-CF45-80ED-0D0586847BA0}"/>
              </a:ext>
            </a:extLst>
          </p:cNvPr>
          <p:cNvSpPr/>
          <p:nvPr userDrawn="1"/>
        </p:nvSpPr>
        <p:spPr>
          <a:xfrm>
            <a:off x="6095998" y="5093207"/>
            <a:ext cx="6096002" cy="1764793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B5A17C67-7CB2-284C-99FC-A2BAC91D5C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9966" y="556945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E11AF9-BFB5-2249-A289-E9CD9BC90DAF}"/>
              </a:ext>
            </a:extLst>
          </p:cNvPr>
          <p:cNvSpPr txBox="1"/>
          <p:nvPr userDrawn="1"/>
        </p:nvSpPr>
        <p:spPr>
          <a:xfrm>
            <a:off x="6479967" y="5292458"/>
            <a:ext cx="1523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i="0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5E2E3C11-DE33-084A-AD71-C891FA8663D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9965" y="596823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DC954BAD-17EC-8E4A-9A29-55BEDEA6DB0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598" y="5560830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3224947F-5A0A-8840-BFFF-2177D9724E3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78597" y="5959610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41CDB05-136E-5C4F-8C5F-901152807BB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077230" y="555309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D1361775-607B-C343-8D7F-3DEE0E32266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077229" y="595187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97275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9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BC11B3-DCDD-9549-B1AE-B931A05BF4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183" y="1691641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88D9DE-C176-4142-B49C-6FA24124A139}"/>
              </a:ext>
            </a:extLst>
          </p:cNvPr>
          <p:cNvCxnSpPr/>
          <p:nvPr userDrawn="1"/>
        </p:nvCxnSpPr>
        <p:spPr>
          <a:xfrm>
            <a:off x="641604" y="2971800"/>
            <a:ext cx="10908792" cy="0"/>
          </a:xfrm>
          <a:prstGeom prst="line">
            <a:avLst/>
          </a:prstGeom>
          <a:ln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2BABCB-3F0F-1C4D-8937-8976657897AC}"/>
              </a:ext>
            </a:extLst>
          </p:cNvPr>
          <p:cNvCxnSpPr/>
          <p:nvPr userDrawn="1"/>
        </p:nvCxnSpPr>
        <p:spPr>
          <a:xfrm>
            <a:off x="641604" y="4718304"/>
            <a:ext cx="10908792" cy="0"/>
          </a:xfrm>
          <a:prstGeom prst="line">
            <a:avLst/>
          </a:prstGeom>
          <a:ln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FB6EAD-645C-A348-883B-4823DE5562D1}"/>
              </a:ext>
            </a:extLst>
          </p:cNvPr>
          <p:cNvCxnSpPr>
            <a:cxnSpLocks/>
          </p:cNvCxnSpPr>
          <p:nvPr userDrawn="1"/>
        </p:nvCxnSpPr>
        <p:spPr>
          <a:xfrm>
            <a:off x="3887724" y="1731233"/>
            <a:ext cx="0" cy="4267231"/>
          </a:xfrm>
          <a:prstGeom prst="line">
            <a:avLst/>
          </a:prstGeom>
          <a:ln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8F05A-6176-BF41-80A7-5F8CEFA12C79}"/>
              </a:ext>
            </a:extLst>
          </p:cNvPr>
          <p:cNvCxnSpPr>
            <a:cxnSpLocks/>
          </p:cNvCxnSpPr>
          <p:nvPr userDrawn="1"/>
        </p:nvCxnSpPr>
        <p:spPr>
          <a:xfrm>
            <a:off x="8231124" y="1731233"/>
            <a:ext cx="0" cy="4267231"/>
          </a:xfrm>
          <a:prstGeom prst="line">
            <a:avLst/>
          </a:prstGeom>
          <a:ln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D659F1E6-3E90-D042-B124-21247437E83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9183" y="3381545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D88A01A-9FF6-BF4D-8627-71D55CDAD93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19183" y="5013576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15279BEA-4324-6F41-B835-929804F11F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91457" y="1691641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2CD2A921-7D50-A440-B2FF-7C6A560A18A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91457" y="3381545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2E310FEE-0966-0646-BE8A-FD0E1C5BD64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91457" y="5013576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84FBB971-94E6-5645-85AC-49FC3A4F3D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963731" y="1728102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1D2CA239-3D8E-E44E-A165-DD7D36D81A0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963731" y="3418006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C66D6ACB-CB0A-EA4A-97E6-5C7A33DC8B8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963731" y="5050037"/>
            <a:ext cx="1935935" cy="919324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</a:lstStyle>
          <a:p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DCAC099-AC99-3B45-AF0F-5BEB07CE30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8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8 grid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5E914A7B-05FB-1448-8921-69DC0960073A}"/>
              </a:ext>
            </a:extLst>
          </p:cNvPr>
          <p:cNvSpPr/>
          <p:nvPr userDrawn="1"/>
        </p:nvSpPr>
        <p:spPr>
          <a:xfrm>
            <a:off x="6107739" y="3824979"/>
            <a:ext cx="2743200" cy="2402579"/>
          </a:xfrm>
          <a:prstGeom prst="rect">
            <a:avLst/>
          </a:prstGeom>
          <a:solidFill>
            <a:srgbClr val="CBEC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83A048-9958-5648-A2DE-9919F318DD2C}"/>
              </a:ext>
            </a:extLst>
          </p:cNvPr>
          <p:cNvSpPr/>
          <p:nvPr userDrawn="1"/>
        </p:nvSpPr>
        <p:spPr>
          <a:xfrm>
            <a:off x="3352800" y="1422360"/>
            <a:ext cx="2743200" cy="2402579"/>
          </a:xfrm>
          <a:prstGeom prst="rect">
            <a:avLst/>
          </a:prstGeom>
          <a:solidFill>
            <a:srgbClr val="CBECFF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5CCD481-5004-4145-BA3F-FA5E2D5B73E5}"/>
              </a:ext>
            </a:extLst>
          </p:cNvPr>
          <p:cNvSpPr/>
          <p:nvPr userDrawn="1"/>
        </p:nvSpPr>
        <p:spPr>
          <a:xfrm>
            <a:off x="606442" y="1429514"/>
            <a:ext cx="2743200" cy="2402581"/>
          </a:xfrm>
          <a:prstGeom prst="rect">
            <a:avLst/>
          </a:prstGeom>
          <a:solidFill>
            <a:srgbClr val="CBECF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4D4B494-386C-ED48-9394-1095D9DE7901}"/>
              </a:ext>
            </a:extLst>
          </p:cNvPr>
          <p:cNvSpPr/>
          <p:nvPr userDrawn="1"/>
        </p:nvSpPr>
        <p:spPr>
          <a:xfrm>
            <a:off x="6107739" y="1422398"/>
            <a:ext cx="2743200" cy="2402581"/>
          </a:xfrm>
          <a:prstGeom prst="rect">
            <a:avLst/>
          </a:prstGeom>
          <a:solidFill>
            <a:srgbClr val="CBEC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504293-9CDB-A24E-9C15-E09C6F6D3C43}"/>
              </a:ext>
            </a:extLst>
          </p:cNvPr>
          <p:cNvSpPr/>
          <p:nvPr userDrawn="1"/>
        </p:nvSpPr>
        <p:spPr>
          <a:xfrm>
            <a:off x="8862678" y="3824979"/>
            <a:ext cx="2743200" cy="2402581"/>
          </a:xfrm>
          <a:prstGeom prst="rect">
            <a:avLst/>
          </a:prstGeom>
          <a:solidFill>
            <a:srgbClr val="CBECF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46E147-93EA-E244-961E-5D7478801065}"/>
              </a:ext>
            </a:extLst>
          </p:cNvPr>
          <p:cNvSpPr/>
          <p:nvPr userDrawn="1"/>
        </p:nvSpPr>
        <p:spPr>
          <a:xfrm>
            <a:off x="8862678" y="1422400"/>
            <a:ext cx="2743200" cy="2402579"/>
          </a:xfrm>
          <a:prstGeom prst="rect">
            <a:avLst/>
          </a:prstGeom>
          <a:solidFill>
            <a:srgbClr val="CBEC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CB32490-6996-0145-934F-F0D800B2769F}"/>
              </a:ext>
            </a:extLst>
          </p:cNvPr>
          <p:cNvSpPr/>
          <p:nvPr userDrawn="1"/>
        </p:nvSpPr>
        <p:spPr>
          <a:xfrm>
            <a:off x="3352800" y="3824941"/>
            <a:ext cx="2743200" cy="2402581"/>
          </a:xfrm>
          <a:prstGeom prst="rect">
            <a:avLst/>
          </a:prstGeom>
          <a:solidFill>
            <a:srgbClr val="CBECFF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541170F-FB18-5C49-94EC-95DEF809AAC5}"/>
              </a:ext>
            </a:extLst>
          </p:cNvPr>
          <p:cNvSpPr/>
          <p:nvPr userDrawn="1"/>
        </p:nvSpPr>
        <p:spPr>
          <a:xfrm>
            <a:off x="606442" y="3824941"/>
            <a:ext cx="2743200" cy="2402581"/>
          </a:xfrm>
          <a:prstGeom prst="rect">
            <a:avLst/>
          </a:prstGeom>
          <a:solidFill>
            <a:srgbClr val="CBECFF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63D1DBC-D122-1A46-A848-EC89E16747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294AFC2-D170-F94D-87A6-F2F6845F10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8592" y="2349479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05BF17FA-5E40-8A48-A394-BDC42B7D5B7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8592" y="2743017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F741AD60-D049-C840-8349-453A0C56264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09323" y="234384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D9DE17B7-FC25-E04E-8115-0F2113CE0D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09323" y="2737385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126571BC-642F-834A-81CA-28CBA977288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8586" y="4880706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288CBBD9-81C9-9E4B-AB9A-377BE8F81E0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8586" y="5274244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8E74759E-28D3-7A4E-A86C-8E24F522BE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09317" y="4875074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6A60322B-4C73-7047-900F-4D76A72B35C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9317" y="5268612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41E174E4-886B-5B4B-9E8A-F938565D899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5677" y="234384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44D41A2F-8165-7C47-A5B8-C39A1C2A7A1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75677" y="2737385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6D3B11B0-1FE3-064A-B853-3510DDA3B27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6408" y="233821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2590A979-221A-5F43-AC3A-C8388F37F11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6408" y="2731753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A32DEB6B-898B-0A4B-BD64-53179F1D97E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75671" y="4875074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5" name="Text Placeholder 4">
            <a:extLst>
              <a:ext uri="{FF2B5EF4-FFF2-40B4-BE49-F238E27FC236}">
                <a16:creationId xmlns:a16="http://schemas.microsoft.com/office/drawing/2014/main" id="{676862EE-1791-1D4F-9D11-2924EE625C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75671" y="5268612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6" name="Text Placeholder 4">
            <a:extLst>
              <a:ext uri="{FF2B5EF4-FFF2-40B4-BE49-F238E27FC236}">
                <a16:creationId xmlns:a16="http://schemas.microsoft.com/office/drawing/2014/main" id="{8431FA22-2C7F-BA47-B459-E18115049C7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26402" y="4869442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7" name="Text Placeholder 4">
            <a:extLst>
              <a:ext uri="{FF2B5EF4-FFF2-40B4-BE49-F238E27FC236}">
                <a16:creationId xmlns:a16="http://schemas.microsoft.com/office/drawing/2014/main" id="{53A3FFF4-7D8F-6949-A7D1-443160090A5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26402" y="5262980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7AB4CDC3-D18C-D94C-85AD-1CDB36FBF20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658161" y="1624257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68A0807C-91BC-6940-8EAC-A9817D69D0B7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4401352" y="1624257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0" name="Picture Placeholder 2">
            <a:extLst>
              <a:ext uri="{FF2B5EF4-FFF2-40B4-BE49-F238E27FC236}">
                <a16:creationId xmlns:a16="http://schemas.microsoft.com/office/drawing/2014/main" id="{5DB20CE4-3FAF-854B-9A3F-85F6D58FBF09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7163666" y="1623633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1" name="Picture Placeholder 2">
            <a:extLst>
              <a:ext uri="{FF2B5EF4-FFF2-40B4-BE49-F238E27FC236}">
                <a16:creationId xmlns:a16="http://schemas.microsoft.com/office/drawing/2014/main" id="{12FABBA2-AE32-5A42-A1FC-8B032F0555F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914398" y="1623633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2" name="Picture Placeholder 2">
            <a:extLst>
              <a:ext uri="{FF2B5EF4-FFF2-40B4-BE49-F238E27FC236}">
                <a16:creationId xmlns:a16="http://schemas.microsoft.com/office/drawing/2014/main" id="{FAA4F638-9C68-AD40-9D56-2151F54192BF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658161" y="4155408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3" name="Picture Placeholder 2">
            <a:extLst>
              <a:ext uri="{FF2B5EF4-FFF2-40B4-BE49-F238E27FC236}">
                <a16:creationId xmlns:a16="http://schemas.microsoft.com/office/drawing/2014/main" id="{AC70479F-DD56-4B40-8927-8E73F47BA10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4401352" y="4155408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4" name="Picture Placeholder 2">
            <a:extLst>
              <a:ext uri="{FF2B5EF4-FFF2-40B4-BE49-F238E27FC236}">
                <a16:creationId xmlns:a16="http://schemas.microsoft.com/office/drawing/2014/main" id="{8445CD24-3673-054C-BF95-DCB1982F62EB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7163666" y="4154784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5" name="Picture Placeholder 2">
            <a:extLst>
              <a:ext uri="{FF2B5EF4-FFF2-40B4-BE49-F238E27FC236}">
                <a16:creationId xmlns:a16="http://schemas.microsoft.com/office/drawing/2014/main" id="{5606434B-D7A1-4547-B940-0AC5AF03AF9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914398" y="4154784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61014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8 grid with 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854810B-47D0-5246-90EB-05FA984D86FF}"/>
              </a:ext>
            </a:extLst>
          </p:cNvPr>
          <p:cNvGrpSpPr/>
          <p:nvPr userDrawn="1"/>
        </p:nvGrpSpPr>
        <p:grpSpPr>
          <a:xfrm>
            <a:off x="596874" y="1433091"/>
            <a:ext cx="11009005" cy="4798008"/>
            <a:chOff x="596874" y="1429514"/>
            <a:chExt cx="11009005" cy="4798008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803C822-73C3-0C46-ACB9-6D6A066219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49642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1BB804C-92D6-2A4C-8F6F-57F4DDCE454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04416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20E6D13-E1B8-464B-A3CB-B4A769155C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2678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A4C113-6F2A-E047-A4AF-E5DA5BF8548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96874" y="3824979"/>
              <a:ext cx="11009005" cy="0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EEEE3EBE-0A2A-3C4B-BE4E-8F881671DBC0}"/>
              </a:ext>
            </a:extLst>
          </p:cNvPr>
          <p:cNvSpPr/>
          <p:nvPr userDrawn="1"/>
        </p:nvSpPr>
        <p:spPr>
          <a:xfrm>
            <a:off x="-5311" y="6730048"/>
            <a:ext cx="12200696" cy="127952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EA12840-236E-2A46-905C-291BEDC73E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8592" y="2349479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DCDDE330-0916-C845-97A2-AB2191EA29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8592" y="2743017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7BDD9E4A-FBB0-F34A-A4AD-43002C80DB0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09323" y="234384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BF5A558D-9D15-9C47-BE61-669C7571DD0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09323" y="2737385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A1FBBADE-FE8C-3A42-80AE-C2F0408019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8586" y="4880706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EFB5DFFC-B95F-D74D-8343-03DDBC6C60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8586" y="5274244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56F74489-41DA-984A-961A-3BFC7DD9758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09317" y="4875074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3D872FA8-7452-4B42-9E82-0BF661418A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9317" y="5268612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044088E7-1012-4C48-88F6-ADBFAB2ADF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5677" y="234384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295F5CA5-D58F-5C40-8ADA-6539BEA88D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75677" y="2737385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B72F790F-F360-0F40-89D1-D65FBF62278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6408" y="233821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7C2FD664-5810-E246-9253-EDF031BDA1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6408" y="2731753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8CB335D9-CB53-FD47-8622-151263D4DF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75671" y="4875074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C9AD0CE0-6870-F343-8A66-506DC93E1B2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75671" y="5268612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596F69C4-2AEA-FD41-BC4D-E1893F04423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26402" y="4869442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8449D13F-0852-6D44-A899-74D116F6C4B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26402" y="5262980"/>
            <a:ext cx="2423839" cy="771801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C9B01A1-8D95-3C48-9556-28FEC36578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50" name="Picture Placeholder 2">
            <a:extLst>
              <a:ext uri="{FF2B5EF4-FFF2-40B4-BE49-F238E27FC236}">
                <a16:creationId xmlns:a16="http://schemas.microsoft.com/office/drawing/2014/main" id="{C6E5BBF6-74A3-764B-B6C4-ED53E4CC7A70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658161" y="1624257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89790E83-05A4-284A-8DEE-A49F6558075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4401352" y="1624257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4FB17BF4-B1EE-CC49-9CCD-AC2A1807FA6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7163666" y="1623633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BD29B048-6E46-7E42-97A6-80CAFE7E380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914398" y="1623633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83E48619-7723-9C40-AAE0-181C908770EF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658161" y="4155408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294D708D-0D41-CB4B-ABC6-FAF8BC2FBF29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4401352" y="4155408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DB08DBBC-E8BD-194A-AD17-443CCB6F0FF8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7163666" y="4154784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id="{D7ACFB48-92E2-2049-8C2D-5C791A329E79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914398" y="4154784"/>
            <a:ext cx="639762" cy="639762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66B00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72728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8 gri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EA12840-236E-2A46-905C-291BEDC73E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8592" y="1816850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DCDDE330-0916-C845-97A2-AB2191EA29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8592" y="2210388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7BDD9E4A-FBB0-F34A-A4AD-43002C80DB0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09323" y="1811218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BF5A558D-9D15-9C47-BE61-669C7571DD0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09323" y="2204756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A1FBBADE-FE8C-3A42-80AE-C2F0408019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8586" y="434807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EFB5DFFC-B95F-D74D-8343-03DDBC6C60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8586" y="4741615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56F74489-41DA-984A-961A-3BFC7DD9758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09317" y="434244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3D872FA8-7452-4B42-9E82-0BF661418A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9317" y="4735983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044088E7-1012-4C48-88F6-ADBFAB2ADF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5677" y="1811218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295F5CA5-D58F-5C40-8ADA-6539BEA88D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75677" y="2204756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B72F790F-F360-0F40-89D1-D65FBF62278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6408" y="1805586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7C2FD664-5810-E246-9253-EDF031BDA1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6408" y="2199124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8CB335D9-CB53-FD47-8622-151263D4DF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75671" y="434244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C9AD0CE0-6870-F343-8A66-506DC93E1B2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75671" y="4735983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596F69C4-2AEA-FD41-BC4D-E1893F04423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26402" y="4336813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8449D13F-0852-6D44-A899-74D116F6C4B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26402" y="4730351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854810B-47D0-5246-90EB-05FA984D86FF}"/>
              </a:ext>
            </a:extLst>
          </p:cNvPr>
          <p:cNvGrpSpPr/>
          <p:nvPr userDrawn="1"/>
        </p:nvGrpSpPr>
        <p:grpSpPr>
          <a:xfrm>
            <a:off x="596874" y="1433091"/>
            <a:ext cx="11009005" cy="4798008"/>
            <a:chOff x="596874" y="1429514"/>
            <a:chExt cx="11009005" cy="4798008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803C822-73C3-0C46-ACB9-6D6A066219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49642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1BB804C-92D6-2A4C-8F6F-57F4DDCE454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04416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20E6D13-E1B8-464B-A3CB-B4A769155C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2678" y="1429514"/>
              <a:ext cx="0" cy="4798008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A4C113-6F2A-E047-A4AF-E5DA5BF8548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96874" y="3824979"/>
              <a:ext cx="11009005" cy="0"/>
            </a:xfrm>
            <a:prstGeom prst="line">
              <a:avLst/>
            </a:prstGeom>
            <a:ln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EEEE3EBE-0A2A-3C4B-BE4E-8F881671DBC0}"/>
              </a:ext>
            </a:extLst>
          </p:cNvPr>
          <p:cNvSpPr/>
          <p:nvPr userDrawn="1"/>
        </p:nvSpPr>
        <p:spPr>
          <a:xfrm>
            <a:off x="-5311" y="6730048"/>
            <a:ext cx="12200696" cy="127952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DCC37A0-8967-3647-BA4A-2371275A98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65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8 grid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EA12840-236E-2A46-905C-291BEDC73E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8592" y="1816850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DCDDE330-0916-C845-97A2-AB2191EA29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8592" y="2210388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7BDD9E4A-FBB0-F34A-A4AD-43002C80DB0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09323" y="1811218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BF5A558D-9D15-9C47-BE61-669C7571DD0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09323" y="2204756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A1FBBADE-FE8C-3A42-80AE-C2F0408019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8586" y="4348077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EFB5DFFC-B95F-D74D-8343-03DDBC6C60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8586" y="4741615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56F74489-41DA-984A-961A-3BFC7DD9758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09317" y="434244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3D872FA8-7452-4B42-9E82-0BF661418A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9317" y="4735983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044088E7-1012-4C48-88F6-ADBFAB2ADF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5677" y="1811218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295F5CA5-D58F-5C40-8ADA-6539BEA88D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75677" y="2204756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B72F790F-F360-0F40-89D1-D65FBF62278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6408" y="1805586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7C2FD664-5810-E246-9253-EDF031BDA1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6408" y="2199124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8CB335D9-CB53-FD47-8622-151263D4DF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75671" y="4342445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C9AD0CE0-6870-F343-8A66-506DC93E1B2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75671" y="4735983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596F69C4-2AEA-FD41-BC4D-E1893F04423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26402" y="4336813"/>
            <a:ext cx="2423833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8449D13F-0852-6D44-A899-74D116F6C4B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26402" y="4730351"/>
            <a:ext cx="2423839" cy="133389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EE3EBE-0A2A-3C4B-BE4E-8F881671DBC0}"/>
              </a:ext>
            </a:extLst>
          </p:cNvPr>
          <p:cNvSpPr/>
          <p:nvPr userDrawn="1"/>
        </p:nvSpPr>
        <p:spPr>
          <a:xfrm>
            <a:off x="-5311" y="6730048"/>
            <a:ext cx="12200696" cy="127952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DCC37A0-8967-3647-BA4A-2371275A98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32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Text and image 50/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69D1879-DC85-E24E-94AE-DE4D5B3F0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70321" y="0"/>
            <a:ext cx="5821679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362951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EA0441-9B99-8947-BF7A-92443D023F69}"/>
              </a:ext>
            </a:extLst>
          </p:cNvPr>
          <p:cNvCxnSpPr>
            <a:cxnSpLocks/>
          </p:cNvCxnSpPr>
          <p:nvPr userDrawn="1"/>
        </p:nvCxnSpPr>
        <p:spPr>
          <a:xfrm>
            <a:off x="603284" y="6227596"/>
            <a:ext cx="576703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5CDB16D-CF67-2D44-A18E-A048317E0D9F}"/>
              </a:ext>
            </a:extLst>
          </p:cNvPr>
          <p:cNvSpPr/>
          <p:nvPr userDrawn="1"/>
        </p:nvSpPr>
        <p:spPr>
          <a:xfrm rot="5400000">
            <a:off x="7539942" y="2205941"/>
            <a:ext cx="6858000" cy="2446117"/>
          </a:xfrm>
          <a:prstGeom prst="rect">
            <a:avLst/>
          </a:prstGeom>
          <a:gradFill>
            <a:gsLst>
              <a:gs pos="0">
                <a:srgbClr val="FF8E00"/>
              </a:gs>
              <a:gs pos="100000">
                <a:srgbClr val="FF8E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C61A49-0C3F-D549-8EAE-C7FA9AAF1B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11740ED6-73DA-C14A-89B8-C892CA7AA7E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70321" y="-2"/>
            <a:ext cx="5821680" cy="6878232"/>
          </a:xfrm>
        </p:spPr>
        <p:txBody>
          <a:bodyPr/>
          <a:lstStyle>
            <a:lvl1pPr marL="0" indent="0">
              <a:buNone/>
              <a:defRPr>
                <a:solidFill>
                  <a:srgbClr val="008AD9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FDC31E8-1B85-E54A-846A-B981CD360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283" y="1511343"/>
            <a:ext cx="5362951" cy="4503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109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4 column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269BEEA7-F88D-4847-BB1A-3E6E13B9C13B}"/>
              </a:ext>
            </a:extLst>
          </p:cNvPr>
          <p:cNvSpPr/>
          <p:nvPr userDrawn="1"/>
        </p:nvSpPr>
        <p:spPr>
          <a:xfrm>
            <a:off x="6096000" y="1371598"/>
            <a:ext cx="3047998" cy="5486402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C179EF3-84AF-4B42-A726-322932765E3F}"/>
              </a:ext>
            </a:extLst>
          </p:cNvPr>
          <p:cNvSpPr/>
          <p:nvPr userDrawn="1"/>
        </p:nvSpPr>
        <p:spPr>
          <a:xfrm>
            <a:off x="9143998" y="1371598"/>
            <a:ext cx="3048002" cy="5486402"/>
          </a:xfrm>
          <a:prstGeom prst="rect">
            <a:avLst/>
          </a:prstGeom>
          <a:solidFill>
            <a:srgbClr val="063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5F8BE8-B570-0144-8B8F-B21DC0281A78}"/>
              </a:ext>
            </a:extLst>
          </p:cNvPr>
          <p:cNvSpPr/>
          <p:nvPr userDrawn="1"/>
        </p:nvSpPr>
        <p:spPr>
          <a:xfrm>
            <a:off x="3047998" y="1371598"/>
            <a:ext cx="3048002" cy="5486402"/>
          </a:xfrm>
          <a:prstGeom prst="rect">
            <a:avLst/>
          </a:prstGeom>
          <a:solidFill>
            <a:srgbClr val="2BA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DB0E7B-5842-FA41-8B1D-35CB4861B43D}"/>
              </a:ext>
            </a:extLst>
          </p:cNvPr>
          <p:cNvSpPr/>
          <p:nvPr userDrawn="1"/>
        </p:nvSpPr>
        <p:spPr>
          <a:xfrm>
            <a:off x="0" y="1371598"/>
            <a:ext cx="3047998" cy="5486402"/>
          </a:xfrm>
          <a:prstGeom prst="rect">
            <a:avLst/>
          </a:prstGeom>
          <a:solidFill>
            <a:srgbClr val="CB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70A6AF-807C-F74F-B71F-8CD220CE4929}"/>
              </a:ext>
            </a:extLst>
          </p:cNvPr>
          <p:cNvCxnSpPr>
            <a:cxnSpLocks/>
          </p:cNvCxnSpPr>
          <p:nvPr userDrawn="1"/>
        </p:nvCxnSpPr>
        <p:spPr>
          <a:xfrm>
            <a:off x="603284" y="6227596"/>
            <a:ext cx="109854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1665C83-97D0-0C43-83AF-B4227D7404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5335" y="1777152"/>
            <a:ext cx="1457325" cy="1457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0799E9FC-A05C-6C44-BE3B-66A02CA9920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43333" y="1777152"/>
            <a:ext cx="1457325" cy="1457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1" name="Picture Placeholder 5">
            <a:extLst>
              <a:ext uri="{FF2B5EF4-FFF2-40B4-BE49-F238E27FC236}">
                <a16:creationId xmlns:a16="http://schemas.microsoft.com/office/drawing/2014/main" id="{805D4820-A688-6749-9C3D-C6786E4C740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91336" y="1777695"/>
            <a:ext cx="1457325" cy="1457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3790F16E-7C63-6246-9C3B-C5AAB85759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39336" y="1777695"/>
            <a:ext cx="1457325" cy="1457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150D9E-A75B-064F-B712-737997CDDD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1384" y="3373389"/>
            <a:ext cx="2105226" cy="444500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0AFD4B06-5326-7A44-9F39-8C875D89691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15526" y="3373389"/>
            <a:ext cx="2105226" cy="444500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8FA7B988-D2A9-A440-A8D1-A8D508F803C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71242" y="3373389"/>
            <a:ext cx="2105226" cy="444500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A8BAF580-D939-5041-9C85-EA20C29D252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03809" y="3373389"/>
            <a:ext cx="2105226" cy="444500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071E61-2338-1846-864F-D7E03800ECF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08375" y="3902336"/>
            <a:ext cx="2105025" cy="209807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3C2A9807-1103-5743-98F2-E315DD4C3F0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75666" y="3902336"/>
            <a:ext cx="2105025" cy="209807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6CC1885B-4A25-8F4B-8861-432FEC9BB51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03809" y="3902336"/>
            <a:ext cx="2105025" cy="209807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C44D44F7-AFA3-864A-9589-46BFC9ADFC2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5445" y="3902336"/>
            <a:ext cx="2105025" cy="209807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EE1E807-8189-8C42-A115-CA17E5A5CE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16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4 column timeline">
    <p:bg>
      <p:bgPr>
        <a:solidFill>
          <a:srgbClr val="008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E95587-79DB-C44A-B29F-2DD586FE5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A304E1-B58A-584B-9DBF-2ECD738FECC3}"/>
              </a:ext>
            </a:extLst>
          </p:cNvPr>
          <p:cNvCxnSpPr>
            <a:cxnSpLocks/>
          </p:cNvCxnSpPr>
          <p:nvPr userDrawn="1"/>
        </p:nvCxnSpPr>
        <p:spPr>
          <a:xfrm>
            <a:off x="603284" y="6227596"/>
            <a:ext cx="10985432" cy="0"/>
          </a:xfrm>
          <a:prstGeom prst="line">
            <a:avLst/>
          </a:prstGeom>
          <a:ln>
            <a:solidFill>
              <a:srgbClr val="063A79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3E6EC0F7-44B2-4642-A4F6-3EE7B696C7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78E3E8-0D34-304C-950C-06B614A93EF1}"/>
              </a:ext>
            </a:extLst>
          </p:cNvPr>
          <p:cNvGrpSpPr/>
          <p:nvPr userDrawn="1"/>
        </p:nvGrpSpPr>
        <p:grpSpPr>
          <a:xfrm>
            <a:off x="1849464" y="3215898"/>
            <a:ext cx="8493072" cy="147234"/>
            <a:chOff x="2031569" y="3215898"/>
            <a:chExt cx="8493072" cy="14723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072EA01-3444-924E-9E7D-B16D0A165346}"/>
                </a:ext>
              </a:extLst>
            </p:cNvPr>
            <p:cNvSpPr/>
            <p:nvPr userDrawn="1"/>
          </p:nvSpPr>
          <p:spPr>
            <a:xfrm>
              <a:off x="2031569" y="3215898"/>
              <a:ext cx="147234" cy="147234"/>
            </a:xfrm>
            <a:prstGeom prst="ellipse">
              <a:avLst/>
            </a:prstGeom>
            <a:solidFill>
              <a:srgbClr val="FDAE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BB9556-972B-4645-86AC-9D5DE78E1F30}"/>
                </a:ext>
              </a:extLst>
            </p:cNvPr>
            <p:cNvSpPr/>
            <p:nvPr userDrawn="1"/>
          </p:nvSpPr>
          <p:spPr>
            <a:xfrm>
              <a:off x="4813515" y="3215898"/>
              <a:ext cx="147234" cy="147234"/>
            </a:xfrm>
            <a:prstGeom prst="ellipse">
              <a:avLst/>
            </a:prstGeom>
            <a:solidFill>
              <a:srgbClr val="FDAE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6E076C-3BDE-EE45-93D3-4E07B6D76235}"/>
                </a:ext>
              </a:extLst>
            </p:cNvPr>
            <p:cNvSpPr/>
            <p:nvPr userDrawn="1"/>
          </p:nvSpPr>
          <p:spPr>
            <a:xfrm>
              <a:off x="7595461" y="3215898"/>
              <a:ext cx="147234" cy="147234"/>
            </a:xfrm>
            <a:prstGeom prst="ellipse">
              <a:avLst/>
            </a:prstGeom>
            <a:solidFill>
              <a:srgbClr val="FDAE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93E6241-90EB-C245-8128-D22EC5B2BA48}"/>
                </a:ext>
              </a:extLst>
            </p:cNvPr>
            <p:cNvSpPr/>
            <p:nvPr userDrawn="1"/>
          </p:nvSpPr>
          <p:spPr>
            <a:xfrm>
              <a:off x="10377407" y="3215898"/>
              <a:ext cx="147234" cy="147234"/>
            </a:xfrm>
            <a:prstGeom prst="ellipse">
              <a:avLst/>
            </a:prstGeom>
            <a:solidFill>
              <a:srgbClr val="FDAE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76F8E92-BADB-5848-8674-01593FE168A0}"/>
                </a:ext>
              </a:extLst>
            </p:cNvPr>
            <p:cNvCxnSpPr>
              <a:cxnSpLocks/>
              <a:stCxn id="11" idx="6"/>
              <a:endCxn id="12" idx="2"/>
            </p:cNvCxnSpPr>
            <p:nvPr userDrawn="1"/>
          </p:nvCxnSpPr>
          <p:spPr>
            <a:xfrm>
              <a:off x="2178803" y="3289515"/>
              <a:ext cx="2634712" cy="0"/>
            </a:xfrm>
            <a:prstGeom prst="line">
              <a:avLst/>
            </a:prstGeom>
            <a:ln w="12700">
              <a:solidFill>
                <a:srgbClr val="FFD8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28F2CDD-1C96-EE47-8383-30F5AC4F4143}"/>
                </a:ext>
              </a:extLst>
            </p:cNvPr>
            <p:cNvCxnSpPr>
              <a:cxnSpLocks/>
              <a:endCxn id="13" idx="2"/>
            </p:cNvCxnSpPr>
            <p:nvPr userDrawn="1"/>
          </p:nvCxnSpPr>
          <p:spPr>
            <a:xfrm>
              <a:off x="4960749" y="3289515"/>
              <a:ext cx="2634712" cy="0"/>
            </a:xfrm>
            <a:prstGeom prst="line">
              <a:avLst/>
            </a:prstGeom>
            <a:ln w="12700">
              <a:solidFill>
                <a:srgbClr val="FFD8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F0AEB71-D55C-3C4D-B1DB-10187FE70E10}"/>
                </a:ext>
              </a:extLst>
            </p:cNvPr>
            <p:cNvCxnSpPr>
              <a:cxnSpLocks/>
              <a:endCxn id="14" idx="2"/>
            </p:cNvCxnSpPr>
            <p:nvPr userDrawn="1"/>
          </p:nvCxnSpPr>
          <p:spPr>
            <a:xfrm>
              <a:off x="7742695" y="3289515"/>
              <a:ext cx="2634712" cy="0"/>
            </a:xfrm>
            <a:prstGeom prst="line">
              <a:avLst/>
            </a:prstGeom>
            <a:ln w="12700">
              <a:solidFill>
                <a:srgbClr val="FFD8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3C2D23A5-B360-734D-9032-F02137CAD25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3511" y="2566700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B0E0321D-6510-3E40-8300-2A172756AEC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3629" y="3695153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2BCC76BC-7996-944A-AAFE-38F324508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66364" y="2566700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04688541-E83A-7549-A1F6-B1AE10BDCD4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66482" y="3695153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98A47B58-E53F-CC40-989E-CBBE226D63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46017" y="2558295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43B41A87-FF30-2E46-A760-2165733237F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46135" y="3686748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49F336B5-AE8F-5E4E-A3C2-D60C7026E1B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09374" y="2558295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50" name="Text Placeholder 12">
            <a:extLst>
              <a:ext uri="{FF2B5EF4-FFF2-40B4-BE49-F238E27FC236}">
                <a16:creationId xmlns:a16="http://schemas.microsoft.com/office/drawing/2014/main" id="{8F3A880F-16DC-254F-8C33-8454FC3E98B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09492" y="3686748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81354197-0888-C645-B726-277934DFD6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15508" y="178120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55" name="Picture Placeholder 5">
            <a:extLst>
              <a:ext uri="{FF2B5EF4-FFF2-40B4-BE49-F238E27FC236}">
                <a16:creationId xmlns:a16="http://schemas.microsoft.com/office/drawing/2014/main" id="{EE4E3B6E-A016-CD4A-8F33-76D80516698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4408361" y="178120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56" name="Picture Placeholder 5">
            <a:extLst>
              <a:ext uri="{FF2B5EF4-FFF2-40B4-BE49-F238E27FC236}">
                <a16:creationId xmlns:a16="http://schemas.microsoft.com/office/drawing/2014/main" id="{0DBD0AD9-4545-FA4A-A851-D64D4858966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7188014" y="179564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57" name="Picture Placeholder 5">
            <a:extLst>
              <a:ext uri="{FF2B5EF4-FFF2-40B4-BE49-F238E27FC236}">
                <a16:creationId xmlns:a16="http://schemas.microsoft.com/office/drawing/2014/main" id="{C11CEF38-8262-B842-BFBC-F16F1747D52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951371" y="179564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E4481B81-EAB6-204B-A2BB-2BA3300798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30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5F51225-8F0B-4245-8086-BC5A537700FB}"/>
              </a:ext>
            </a:extLst>
          </p:cNvPr>
          <p:cNvSpPr/>
          <p:nvPr/>
        </p:nvSpPr>
        <p:spPr>
          <a:xfrm>
            <a:off x="0" y="0"/>
            <a:ext cx="12192000" cy="6860138"/>
          </a:xfrm>
          <a:prstGeom prst="rect">
            <a:avLst/>
          </a:prstGeom>
          <a:solidFill>
            <a:srgbClr val="021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3" y="388389"/>
            <a:ext cx="62930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29B927-B6FC-8D4F-A53C-304A6A8C41E0}"/>
              </a:ext>
            </a:extLst>
          </p:cNvPr>
          <p:cNvCxnSpPr>
            <a:cxnSpLocks/>
          </p:cNvCxnSpPr>
          <p:nvPr/>
        </p:nvCxnSpPr>
        <p:spPr>
          <a:xfrm>
            <a:off x="553089" y="2164099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9459060E-9FC6-1241-86AD-AA333670AEC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7036367"/>
            <a:ext cx="615899" cy="210019"/>
          </a:xfrm>
          <a:prstGeom prst="rect">
            <a:avLst/>
          </a:prstGeom>
        </p:spPr>
      </p:pic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6F95C518-E370-6248-AEE6-FD9099B0B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1D07F-570D-5747-BF47-A0163B43B6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2490" y="1655805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FB7ECFA3-6A93-2349-B238-F09B0AB95F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8237564" y="1655805"/>
            <a:ext cx="3959104" cy="4300150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F448927-7781-2B45-BA45-39E8497D7C83}"/>
              </a:ext>
            </a:extLst>
          </p:cNvPr>
          <p:cNvCxnSpPr>
            <a:cxnSpLocks/>
          </p:cNvCxnSpPr>
          <p:nvPr/>
        </p:nvCxnSpPr>
        <p:spPr>
          <a:xfrm>
            <a:off x="553089" y="2797988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F0613E2E-3C6A-3E44-BEE8-FB391905D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2490" y="2289694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2E14B29-154B-CB45-A683-72B0AAA423B6}"/>
              </a:ext>
            </a:extLst>
          </p:cNvPr>
          <p:cNvCxnSpPr>
            <a:cxnSpLocks/>
          </p:cNvCxnSpPr>
          <p:nvPr/>
        </p:nvCxnSpPr>
        <p:spPr>
          <a:xfrm>
            <a:off x="553089" y="3431877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594EACC3-0305-8044-BCFE-63722EA527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2490" y="2923583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D5369A1-BD2D-4247-80CD-0E02871989CD}"/>
              </a:ext>
            </a:extLst>
          </p:cNvPr>
          <p:cNvCxnSpPr>
            <a:cxnSpLocks/>
          </p:cNvCxnSpPr>
          <p:nvPr/>
        </p:nvCxnSpPr>
        <p:spPr>
          <a:xfrm>
            <a:off x="553089" y="4065766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FB63ED6A-7E23-AB44-8A96-63CD8247E7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2490" y="3557472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953B43E-6990-B04B-80D1-41DB0DF20E58}"/>
              </a:ext>
            </a:extLst>
          </p:cNvPr>
          <p:cNvCxnSpPr>
            <a:cxnSpLocks/>
          </p:cNvCxnSpPr>
          <p:nvPr/>
        </p:nvCxnSpPr>
        <p:spPr>
          <a:xfrm>
            <a:off x="553089" y="4699655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2F583019-9ED7-5F4E-9215-3A34B0483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2490" y="4191361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F73A6E7-C6A4-164E-A09E-699C0FC25EC3}"/>
              </a:ext>
            </a:extLst>
          </p:cNvPr>
          <p:cNvCxnSpPr>
            <a:cxnSpLocks/>
          </p:cNvCxnSpPr>
          <p:nvPr/>
        </p:nvCxnSpPr>
        <p:spPr>
          <a:xfrm>
            <a:off x="553089" y="5333544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C7A09DBC-4811-BA4C-AA56-7C7D2B699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2490" y="4825250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A12BF71-8B36-044C-ADAD-C565FC69931F}"/>
              </a:ext>
            </a:extLst>
          </p:cNvPr>
          <p:cNvCxnSpPr>
            <a:cxnSpLocks/>
          </p:cNvCxnSpPr>
          <p:nvPr/>
        </p:nvCxnSpPr>
        <p:spPr>
          <a:xfrm>
            <a:off x="553089" y="5967433"/>
            <a:ext cx="7260444" cy="0"/>
          </a:xfrm>
          <a:prstGeom prst="line">
            <a:avLst/>
          </a:prstGeom>
          <a:noFill/>
          <a:ln w="28575">
            <a:gradFill>
              <a:gsLst>
                <a:gs pos="0">
                  <a:srgbClr val="063A79"/>
                </a:gs>
                <a:gs pos="100000">
                  <a:srgbClr val="2BADE3"/>
                </a:gs>
              </a:gsLst>
              <a:lin ang="2700000" scaled="0"/>
            </a:gradFill>
          </a:ln>
          <a:effectLst>
            <a:outerShdw blurRad="152400" sx="102000" sy="102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9" name="Text Placeholder 3">
            <a:extLst>
              <a:ext uri="{FF2B5EF4-FFF2-40B4-BE49-F238E27FC236}">
                <a16:creationId xmlns:a16="http://schemas.microsoft.com/office/drawing/2014/main" id="{36E8175E-5ED2-8242-BA2E-102050109B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2490" y="5459139"/>
            <a:ext cx="5883893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550E8A97-1337-F84B-94F2-BACC34ED68F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7D1000D-272E-3646-A367-5EE87CF6901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37538" y="1655763"/>
            <a:ext cx="3954462" cy="4297362"/>
          </a:xfrm>
        </p:spPr>
        <p:txBody>
          <a:bodyPr/>
          <a:lstStyle>
            <a:lvl1pPr marL="0" indent="0">
              <a:buNone/>
              <a:defRPr>
                <a:solidFill>
                  <a:srgbClr val="008AD9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FA3CACC-A178-224D-911A-2DA8BDCDE21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9" t="55109" r="54590"/>
          <a:stretch/>
        </p:blipFill>
        <p:spPr>
          <a:xfrm rot="5400000">
            <a:off x="9294988" y="3960985"/>
            <a:ext cx="2068940" cy="372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1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3 column timeline">
    <p:bg>
      <p:bgPr>
        <a:solidFill>
          <a:srgbClr val="008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E95587-79DB-C44A-B29F-2DD586FE5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A304E1-B58A-584B-9DBF-2ECD738FECC3}"/>
              </a:ext>
            </a:extLst>
          </p:cNvPr>
          <p:cNvCxnSpPr>
            <a:cxnSpLocks/>
          </p:cNvCxnSpPr>
          <p:nvPr userDrawn="1"/>
        </p:nvCxnSpPr>
        <p:spPr>
          <a:xfrm>
            <a:off x="603284" y="6227596"/>
            <a:ext cx="10985432" cy="0"/>
          </a:xfrm>
          <a:prstGeom prst="line">
            <a:avLst/>
          </a:prstGeom>
          <a:ln>
            <a:solidFill>
              <a:srgbClr val="063A79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3E6EC0F7-44B2-4642-A4F6-3EE7B696C7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072EA01-3444-924E-9E7D-B16D0A165346}"/>
              </a:ext>
            </a:extLst>
          </p:cNvPr>
          <p:cNvSpPr/>
          <p:nvPr userDrawn="1"/>
        </p:nvSpPr>
        <p:spPr>
          <a:xfrm>
            <a:off x="1849464" y="3215898"/>
            <a:ext cx="147234" cy="147234"/>
          </a:xfrm>
          <a:prstGeom prst="ellipse">
            <a:avLst/>
          </a:prstGeom>
          <a:solidFill>
            <a:srgbClr val="FDAE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93E6241-90EB-C245-8128-D22EC5B2BA48}"/>
              </a:ext>
            </a:extLst>
          </p:cNvPr>
          <p:cNvSpPr/>
          <p:nvPr userDrawn="1"/>
        </p:nvSpPr>
        <p:spPr>
          <a:xfrm>
            <a:off x="10195302" y="3215898"/>
            <a:ext cx="147234" cy="147234"/>
          </a:xfrm>
          <a:prstGeom prst="ellipse">
            <a:avLst/>
          </a:prstGeom>
          <a:solidFill>
            <a:srgbClr val="FDAE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3C2D23A5-B360-734D-9032-F02137CAD252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673511" y="2566700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B0E0321D-6510-3E40-8300-2A172756AECE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673629" y="3695153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2BCC76BC-7996-944A-AAFE-38F3245087B3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4706169" y="2566700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04688541-E83A-7549-A1F6-B1AE10BDCD4E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4706287" y="3695153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49F336B5-AE8F-5E4E-A3C2-D60C7026E1B8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9009374" y="2558295"/>
            <a:ext cx="2484841" cy="4445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50" name="Text Placeholder 12">
            <a:extLst>
              <a:ext uri="{FF2B5EF4-FFF2-40B4-BE49-F238E27FC236}">
                <a16:creationId xmlns:a16="http://schemas.microsoft.com/office/drawing/2014/main" id="{8F3A880F-16DC-254F-8C33-8454FC3E98B8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9009492" y="3686748"/>
            <a:ext cx="2484604" cy="2305259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2pPr>
            <a:lvl3pPr marL="9144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3pPr>
            <a:lvl4pPr marL="13716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4pPr>
            <a:lvl5pPr marL="1828800" indent="0">
              <a:buNone/>
              <a:defRPr sz="12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51" name="Picture Placeholder 5">
            <a:extLst>
              <a:ext uri="{FF2B5EF4-FFF2-40B4-BE49-F238E27FC236}">
                <a16:creationId xmlns:a16="http://schemas.microsoft.com/office/drawing/2014/main" id="{81354197-0888-C645-B726-277934DFD6C5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1615508" y="178120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55" name="Picture Placeholder 5">
            <a:extLst>
              <a:ext uri="{FF2B5EF4-FFF2-40B4-BE49-F238E27FC236}">
                <a16:creationId xmlns:a16="http://schemas.microsoft.com/office/drawing/2014/main" id="{EE4E3B6E-A016-CD4A-8F33-76D805166984}"/>
              </a:ext>
            </a:extLst>
          </p:cNvPr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5648166" y="178120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57" name="Picture Placeholder 5">
            <a:extLst>
              <a:ext uri="{FF2B5EF4-FFF2-40B4-BE49-F238E27FC236}">
                <a16:creationId xmlns:a16="http://schemas.microsoft.com/office/drawing/2014/main" id="{C11CEF38-8262-B842-BFBC-F16F1747D524}"/>
              </a:ext>
            </a:extLst>
          </p:cNvPr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9951371" y="1795641"/>
            <a:ext cx="600846" cy="600846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3896D3-ED3D-4B4E-BAB0-3408D27D8F84}"/>
              </a:ext>
            </a:extLst>
          </p:cNvPr>
          <p:cNvCxnSpPr>
            <a:cxnSpLocks/>
          </p:cNvCxnSpPr>
          <p:nvPr userDrawn="1"/>
        </p:nvCxnSpPr>
        <p:spPr>
          <a:xfrm>
            <a:off x="1996698" y="3289515"/>
            <a:ext cx="8198604" cy="0"/>
          </a:xfrm>
          <a:prstGeom prst="line">
            <a:avLst/>
          </a:prstGeom>
          <a:ln w="12700">
            <a:solidFill>
              <a:srgbClr val="FFD8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40881049-F4D5-8E46-B633-870EB22E1F7A}"/>
              </a:ext>
            </a:extLst>
          </p:cNvPr>
          <p:cNvSpPr/>
          <p:nvPr userDrawn="1"/>
        </p:nvSpPr>
        <p:spPr>
          <a:xfrm>
            <a:off x="5877469" y="3215898"/>
            <a:ext cx="147234" cy="147234"/>
          </a:xfrm>
          <a:prstGeom prst="ellipse">
            <a:avLst/>
          </a:prstGeom>
          <a:solidFill>
            <a:srgbClr val="FDAE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29509A9-DED5-9F44-A6D7-714C8330C3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2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Titly only 2">
    <p:bg>
      <p:bgPr>
        <a:solidFill>
          <a:srgbClr val="008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DE95587-79DB-C44A-B29F-2DD586FE5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A304E1-B58A-584B-9DBF-2ECD738FECC3}"/>
              </a:ext>
            </a:extLst>
          </p:cNvPr>
          <p:cNvCxnSpPr>
            <a:cxnSpLocks/>
          </p:cNvCxnSpPr>
          <p:nvPr userDrawn="1"/>
        </p:nvCxnSpPr>
        <p:spPr>
          <a:xfrm>
            <a:off x="603284" y="6227596"/>
            <a:ext cx="10985432" cy="0"/>
          </a:xfrm>
          <a:prstGeom prst="line">
            <a:avLst/>
          </a:prstGeom>
          <a:ln>
            <a:solidFill>
              <a:srgbClr val="063A79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3E6EC0F7-44B2-4642-A4F6-3EE7B696C7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29509A9-DED5-9F44-A6D7-714C8330C3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84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3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70A6AF-807C-F74F-B71F-8CD220CE4929}"/>
              </a:ext>
            </a:extLst>
          </p:cNvPr>
          <p:cNvCxnSpPr>
            <a:cxnSpLocks/>
          </p:cNvCxnSpPr>
          <p:nvPr userDrawn="1"/>
        </p:nvCxnSpPr>
        <p:spPr>
          <a:xfrm>
            <a:off x="603284" y="6227596"/>
            <a:ext cx="1098543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88A8229-A416-B945-99EF-E62BE7190D6B}"/>
              </a:ext>
            </a:extLst>
          </p:cNvPr>
          <p:cNvSpPr/>
          <p:nvPr userDrawn="1"/>
        </p:nvSpPr>
        <p:spPr>
          <a:xfrm>
            <a:off x="1252727" y="3565216"/>
            <a:ext cx="2759697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08C9CF-EE61-D64F-A706-313B0D157771}"/>
              </a:ext>
            </a:extLst>
          </p:cNvPr>
          <p:cNvSpPr/>
          <p:nvPr userDrawn="1"/>
        </p:nvSpPr>
        <p:spPr>
          <a:xfrm>
            <a:off x="4716150" y="3565216"/>
            <a:ext cx="2759697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F95B2E-4112-0945-B78A-9283F27F2EF0}"/>
              </a:ext>
            </a:extLst>
          </p:cNvPr>
          <p:cNvSpPr/>
          <p:nvPr userDrawn="1"/>
        </p:nvSpPr>
        <p:spPr>
          <a:xfrm>
            <a:off x="8172267" y="3565216"/>
            <a:ext cx="2759697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0C4B9813-2597-C647-B9F4-EB0258A70F7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09620" y="1873250"/>
            <a:ext cx="2757487" cy="1691965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5E34B2B6-E2C6-1F45-AB57-B4A8742EDD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63527" y="1873250"/>
            <a:ext cx="2757487" cy="1691965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3597867-B13F-0143-9A65-9A55D25054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5713" y="1873250"/>
            <a:ext cx="2757487" cy="1691965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EC9FD3A-462B-EE47-B4AB-9B55BC49AF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53503" y="3865614"/>
            <a:ext cx="2766222" cy="368461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B25573E-3084-E043-8FF2-42AE1E44AE6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3503" y="4259153"/>
            <a:ext cx="2766222" cy="1741256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8E598C90-8C31-4F44-A5C8-7B689AC6108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12889" y="3865614"/>
            <a:ext cx="2766222" cy="368461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4CA8BE6-9310-594C-B416-2298AF87D4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712889" y="4259153"/>
            <a:ext cx="2766222" cy="1741256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287CEC6B-9207-B146-B271-2859DBDEA2D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63527" y="3868176"/>
            <a:ext cx="2766222" cy="368461"/>
          </a:xfrm>
        </p:spPr>
        <p:txBody>
          <a:bodyPr anchor="ctr">
            <a:noAutofit/>
          </a:bodyPr>
          <a:lstStyle>
            <a:lvl1pPr marL="0" indent="0" algn="l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E0098A3E-BAB3-5E4A-9EA2-F0C93465908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63527" y="4261715"/>
            <a:ext cx="2766222" cy="1741256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11BC14-EA72-034B-B2D6-728E12266D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3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3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F1481B15-7EC7-6F4A-B2A5-B009A42588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09620" y="1873250"/>
            <a:ext cx="2757487" cy="1735138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C282AC2-BECF-2543-8629-470F64719AC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63527" y="1873250"/>
            <a:ext cx="2757487" cy="1735138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116AEF1-4F06-D84D-B613-54F8E79DF4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5713" y="1873250"/>
            <a:ext cx="2757487" cy="1735138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Placeholder for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D4AFCDF-11EB-F047-9AD0-F5FACA0249C6}"/>
              </a:ext>
            </a:extLst>
          </p:cNvPr>
          <p:cNvSpPr/>
          <p:nvPr userDrawn="1"/>
        </p:nvSpPr>
        <p:spPr>
          <a:xfrm>
            <a:off x="-5311" y="6730048"/>
            <a:ext cx="12200696" cy="127952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71C16221-F2AB-8947-9C9C-F9FAFCC55B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53503" y="3865614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77A14F6-C2A2-A040-A584-9CC7A617B0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3503" y="4259153"/>
            <a:ext cx="2766222" cy="206207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8FF4944D-DFC8-9D49-9D8E-01BB990BFF5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12889" y="3865614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B6B715E-4D8E-7F4E-9CCB-1F1C1A710B4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712889" y="4259153"/>
            <a:ext cx="2766222" cy="206207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D420648-26E5-F541-A606-C26A851D57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63527" y="3868176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5A0F8829-CED3-BF41-AE62-5ECCE0D88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63527" y="4261715"/>
            <a:ext cx="2766222" cy="206207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Placeholder, Company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4B3CEE7-0A9D-F549-B296-70ACC86C06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30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: Testimon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1">
            <a:extLst>
              <a:ext uri="{FF2B5EF4-FFF2-40B4-BE49-F238E27FC236}">
                <a16:creationId xmlns:a16="http://schemas.microsoft.com/office/drawing/2014/main" id="{95E6EC09-41E6-8D41-A0B0-713F733367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070350" y="0"/>
            <a:ext cx="4051300" cy="3429000"/>
          </a:xfrm>
          <a:prstGeom prst="rect">
            <a:avLst/>
          </a:prstGeom>
        </p:spPr>
      </p:pic>
      <p:pic>
        <p:nvPicPr>
          <p:cNvPr id="17" name="Picture Placeholder 13">
            <a:extLst>
              <a:ext uri="{FF2B5EF4-FFF2-40B4-BE49-F238E27FC236}">
                <a16:creationId xmlns:a16="http://schemas.microsoft.com/office/drawing/2014/main" id="{776E242E-7B30-F049-B4AF-BE3EB04A20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318" y="3429000"/>
            <a:ext cx="4051300" cy="3429000"/>
          </a:xfrm>
          <a:prstGeom prst="rect">
            <a:avLst/>
          </a:prstGeom>
        </p:spPr>
      </p:pic>
      <p:pic>
        <p:nvPicPr>
          <p:cNvPr id="18" name="Picture Placeholder 15">
            <a:extLst>
              <a:ext uri="{FF2B5EF4-FFF2-40B4-BE49-F238E27FC236}">
                <a16:creationId xmlns:a16="http://schemas.microsoft.com/office/drawing/2014/main" id="{3BB6790A-DD53-AC4E-BCAF-F7C5E4D0DDA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8121650" y="3429000"/>
            <a:ext cx="4051300" cy="3429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FDABD7-4D5D-3047-A3A5-BF055627775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23838" y="707591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8560B3AB-972D-224C-B7C6-5AC1EAE9BD3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3838" y="1101130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00360D3B-D4BF-794A-96DD-C86A14B462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3838" y="1703016"/>
            <a:ext cx="3611562" cy="130886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28435FF6-03D5-DA49-97E2-2AF4D0CD2B9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14542" y="707591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71112AAB-2E36-1644-8533-5ABEF19F5BB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14542" y="1101130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4129BB3E-3AD6-5A49-BCA3-90B77E453D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4542" y="1703016"/>
            <a:ext cx="3611562" cy="130886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16F141B6-CD00-DA47-B4E7-87837ED135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282853" y="4037657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Jane Doe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D378C33B-3528-5E4E-B3D6-BD5EC43B6E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82853" y="4431196"/>
            <a:ext cx="361156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Positions Placeholder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2CFD8C0-078E-EA44-BF04-F2426099F5C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82853" y="5033082"/>
            <a:ext cx="3611562" cy="130886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200" b="0" i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ferment um,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651991-C132-A241-8249-A2070C20D2D2}"/>
              </a:ext>
            </a:extLst>
          </p:cNvPr>
          <p:cNvCxnSpPr>
            <a:cxnSpLocks/>
          </p:cNvCxnSpPr>
          <p:nvPr userDrawn="1"/>
        </p:nvCxnSpPr>
        <p:spPr>
          <a:xfrm>
            <a:off x="1736489" y="1574157"/>
            <a:ext cx="586260" cy="0"/>
          </a:xfrm>
          <a:prstGeom prst="line">
            <a:avLst/>
          </a:prstGeom>
          <a:ln w="25400">
            <a:solidFill>
              <a:srgbClr val="FF8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334967E-FA1A-D64D-AE12-CAEA940B3C7A}"/>
              </a:ext>
            </a:extLst>
          </p:cNvPr>
          <p:cNvCxnSpPr>
            <a:cxnSpLocks/>
          </p:cNvCxnSpPr>
          <p:nvPr userDrawn="1"/>
        </p:nvCxnSpPr>
        <p:spPr>
          <a:xfrm>
            <a:off x="9827193" y="1597306"/>
            <a:ext cx="586260" cy="0"/>
          </a:xfrm>
          <a:prstGeom prst="line">
            <a:avLst/>
          </a:prstGeom>
          <a:ln w="25400">
            <a:solidFill>
              <a:srgbClr val="FF8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A382102-02A2-F742-BF5B-562AEB468041}"/>
              </a:ext>
            </a:extLst>
          </p:cNvPr>
          <p:cNvCxnSpPr>
            <a:cxnSpLocks/>
          </p:cNvCxnSpPr>
          <p:nvPr userDrawn="1"/>
        </p:nvCxnSpPr>
        <p:spPr>
          <a:xfrm>
            <a:off x="5876368" y="4919241"/>
            <a:ext cx="586260" cy="0"/>
          </a:xfrm>
          <a:prstGeom prst="line">
            <a:avLst/>
          </a:prstGeom>
          <a:ln w="25400">
            <a:solidFill>
              <a:srgbClr val="FF8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2D14314-CF68-5F4E-954B-916C4FAE7239}"/>
              </a:ext>
            </a:extLst>
          </p:cNvPr>
          <p:cNvSpPr/>
          <p:nvPr userDrawn="1"/>
        </p:nvSpPr>
        <p:spPr>
          <a:xfrm>
            <a:off x="-40958" y="6788552"/>
            <a:ext cx="4080764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4F15D77-4929-ED4B-B285-1D643A8AA75E}"/>
              </a:ext>
            </a:extLst>
          </p:cNvPr>
          <p:cNvSpPr/>
          <p:nvPr userDrawn="1"/>
        </p:nvSpPr>
        <p:spPr>
          <a:xfrm>
            <a:off x="4055618" y="3343175"/>
            <a:ext cx="4080764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AFC5676-F5A6-C540-8A27-2A7940B7AE9D}"/>
              </a:ext>
            </a:extLst>
          </p:cNvPr>
          <p:cNvSpPr/>
          <p:nvPr userDrawn="1"/>
        </p:nvSpPr>
        <p:spPr>
          <a:xfrm>
            <a:off x="8136382" y="6803020"/>
            <a:ext cx="4080764" cy="8681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29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9E9507-3CE7-4248-BD33-4B6D499CFF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0AB0713A-C93D-9944-89CB-D82B57B927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82023" y="2487685"/>
            <a:ext cx="9627954" cy="1370666"/>
          </a:xfrm>
        </p:spPr>
        <p:txBody>
          <a:bodyPr>
            <a:normAutofit/>
          </a:bodyPr>
          <a:lstStyle>
            <a:lvl1pPr marL="0" indent="0" algn="ctr">
              <a:buNone/>
              <a:defRPr sz="5500" b="1" i="0">
                <a:solidFill>
                  <a:srgbClr val="FF8E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633160-1107-D143-9F7F-29899547B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6780" y="4130140"/>
            <a:ext cx="1798438" cy="61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7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4"/>
            <a:ext cx="9980838" cy="8181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" y="0"/>
            <a:ext cx="12192000" cy="990600"/>
          </a:xfrm>
          <a:prstGeom prst="rect">
            <a:avLst/>
          </a:prstGeom>
          <a:solidFill>
            <a:srgbClr val="2FA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rIns="76200" rtlCol="0" anchor="ctr"/>
          <a:lstStyle/>
          <a:p>
            <a:pPr algn="ctr"/>
            <a:endParaRPr lang="en-US" sz="1765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11430000" cy="533400"/>
          </a:xfrm>
          <a:noFill/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555EA-DF61-4D1D-A390-A2A781A27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"/>
          <a:stretch/>
        </p:blipFill>
        <p:spPr>
          <a:xfrm>
            <a:off x="10820400" y="6400800"/>
            <a:ext cx="709913" cy="22860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E305F5-5B06-4C7D-8E90-7E1106680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CF7C26-01FE-4EBD-9113-13ED86AF0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A473D61-47B5-4F25-A6C6-A2BE86E59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40DB5-B054-4B52-B27D-446721D6CC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60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- 14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5F51225-8F0B-4245-8086-BC5A537700FB}"/>
              </a:ext>
            </a:extLst>
          </p:cNvPr>
          <p:cNvSpPr/>
          <p:nvPr/>
        </p:nvSpPr>
        <p:spPr>
          <a:xfrm>
            <a:off x="0" y="-2138"/>
            <a:ext cx="12192000" cy="6860138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3281680" cy="76439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29B927-B6FC-8D4F-A53C-304A6A8C41E0}"/>
              </a:ext>
            </a:extLst>
          </p:cNvPr>
          <p:cNvCxnSpPr>
            <a:cxnSpLocks/>
          </p:cNvCxnSpPr>
          <p:nvPr/>
        </p:nvCxnSpPr>
        <p:spPr>
          <a:xfrm>
            <a:off x="553089" y="2164099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9459060E-9FC6-1241-86AD-AA333670AEC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7036367"/>
            <a:ext cx="615899" cy="210019"/>
          </a:xfrm>
          <a:prstGeom prst="rect">
            <a:avLst/>
          </a:prstGeom>
        </p:spPr>
      </p:pic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6F95C518-E370-6248-AEE6-FD9099B0B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F10A0D-56F7-274F-989D-ED6596A4FEF9}"/>
              </a:ext>
            </a:extLst>
          </p:cNvPr>
          <p:cNvSpPr/>
          <p:nvPr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1D07F-570D-5747-BF47-A0163B43B6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2491" y="1655805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F448927-7781-2B45-BA45-39E8497D7C83}"/>
              </a:ext>
            </a:extLst>
          </p:cNvPr>
          <p:cNvCxnSpPr>
            <a:cxnSpLocks/>
          </p:cNvCxnSpPr>
          <p:nvPr/>
        </p:nvCxnSpPr>
        <p:spPr>
          <a:xfrm>
            <a:off x="553089" y="2797988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F0613E2E-3C6A-3E44-BEE8-FB391905D1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2491" y="2289694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2E14B29-154B-CB45-A683-72B0AAA423B6}"/>
              </a:ext>
            </a:extLst>
          </p:cNvPr>
          <p:cNvCxnSpPr>
            <a:cxnSpLocks/>
          </p:cNvCxnSpPr>
          <p:nvPr/>
        </p:nvCxnSpPr>
        <p:spPr>
          <a:xfrm>
            <a:off x="553089" y="3431877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594EACC3-0305-8044-BCFE-63722EA527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2491" y="2923583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D5369A1-BD2D-4247-80CD-0E02871989CD}"/>
              </a:ext>
            </a:extLst>
          </p:cNvPr>
          <p:cNvCxnSpPr>
            <a:cxnSpLocks/>
          </p:cNvCxnSpPr>
          <p:nvPr/>
        </p:nvCxnSpPr>
        <p:spPr>
          <a:xfrm>
            <a:off x="553089" y="4065766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FB63ED6A-7E23-AB44-8A96-63CD8247E7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2491" y="3557472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953B43E-6990-B04B-80D1-41DB0DF20E58}"/>
              </a:ext>
            </a:extLst>
          </p:cNvPr>
          <p:cNvCxnSpPr>
            <a:cxnSpLocks/>
          </p:cNvCxnSpPr>
          <p:nvPr/>
        </p:nvCxnSpPr>
        <p:spPr>
          <a:xfrm>
            <a:off x="553089" y="4699655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2F583019-9ED7-5F4E-9215-3A34B0483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2491" y="4191361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F73A6E7-C6A4-164E-A09E-699C0FC25EC3}"/>
              </a:ext>
            </a:extLst>
          </p:cNvPr>
          <p:cNvCxnSpPr>
            <a:cxnSpLocks/>
          </p:cNvCxnSpPr>
          <p:nvPr/>
        </p:nvCxnSpPr>
        <p:spPr>
          <a:xfrm>
            <a:off x="553089" y="5333544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C7A09DBC-4811-BA4C-AA56-7C7D2B699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2491" y="4825250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A12BF71-8B36-044C-ADAD-C565FC69931F}"/>
              </a:ext>
            </a:extLst>
          </p:cNvPr>
          <p:cNvCxnSpPr>
            <a:cxnSpLocks/>
          </p:cNvCxnSpPr>
          <p:nvPr/>
        </p:nvCxnSpPr>
        <p:spPr>
          <a:xfrm>
            <a:off x="553089" y="5967433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 Placeholder 3">
            <a:extLst>
              <a:ext uri="{FF2B5EF4-FFF2-40B4-BE49-F238E27FC236}">
                <a16:creationId xmlns:a16="http://schemas.microsoft.com/office/drawing/2014/main" id="{36E8175E-5ED2-8242-BA2E-102050109B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2491" y="5459139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123F1C8-B780-E04F-A7CD-AC8E3EFFEBD5}"/>
              </a:ext>
            </a:extLst>
          </p:cNvPr>
          <p:cNvCxnSpPr>
            <a:cxnSpLocks/>
          </p:cNvCxnSpPr>
          <p:nvPr/>
        </p:nvCxnSpPr>
        <p:spPr>
          <a:xfrm>
            <a:off x="6837869" y="2164099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66F2F67C-174A-BD42-B342-E95614CC243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97271" y="1655805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2D1B41E-DD9B-AA4A-981A-60FB87FF30B7}"/>
              </a:ext>
            </a:extLst>
          </p:cNvPr>
          <p:cNvCxnSpPr>
            <a:cxnSpLocks/>
          </p:cNvCxnSpPr>
          <p:nvPr/>
        </p:nvCxnSpPr>
        <p:spPr>
          <a:xfrm>
            <a:off x="6837869" y="2797988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C8C752F6-3ABD-2E46-BEEF-004DC3DDDC7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97271" y="2289694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E181391-D0AE-AC4C-9931-8B5E87134C17}"/>
              </a:ext>
            </a:extLst>
          </p:cNvPr>
          <p:cNvCxnSpPr>
            <a:cxnSpLocks/>
          </p:cNvCxnSpPr>
          <p:nvPr/>
        </p:nvCxnSpPr>
        <p:spPr>
          <a:xfrm>
            <a:off x="6837869" y="3431877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868108B5-1A6B-6749-BE34-063472A9AE8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7271" y="2923583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96A2482-5A17-1844-951B-AB27274A3559}"/>
              </a:ext>
            </a:extLst>
          </p:cNvPr>
          <p:cNvCxnSpPr>
            <a:cxnSpLocks/>
          </p:cNvCxnSpPr>
          <p:nvPr/>
        </p:nvCxnSpPr>
        <p:spPr>
          <a:xfrm>
            <a:off x="6837869" y="4065766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FE95C0B0-EA68-0E49-A5A6-5200DC8DA82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7271" y="3557472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6A28975-6F08-5943-AF7C-445BABD6E0A3}"/>
              </a:ext>
            </a:extLst>
          </p:cNvPr>
          <p:cNvCxnSpPr>
            <a:cxnSpLocks/>
          </p:cNvCxnSpPr>
          <p:nvPr/>
        </p:nvCxnSpPr>
        <p:spPr>
          <a:xfrm>
            <a:off x="6837869" y="4699655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89C837ED-A9D9-A14B-A4A2-DF37091BC37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7271" y="4191361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B1F1806-F1CE-154C-828C-F38D7EACC5B9}"/>
              </a:ext>
            </a:extLst>
          </p:cNvPr>
          <p:cNvCxnSpPr>
            <a:cxnSpLocks/>
          </p:cNvCxnSpPr>
          <p:nvPr/>
        </p:nvCxnSpPr>
        <p:spPr>
          <a:xfrm>
            <a:off x="6837869" y="5333544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46F2C9BA-F199-6B46-A61A-BF038071D45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7271" y="4825250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D444DFA-2C5B-034E-AB55-9AF4F2C9F571}"/>
              </a:ext>
            </a:extLst>
          </p:cNvPr>
          <p:cNvCxnSpPr>
            <a:cxnSpLocks/>
          </p:cNvCxnSpPr>
          <p:nvPr/>
        </p:nvCxnSpPr>
        <p:spPr>
          <a:xfrm>
            <a:off x="6837869" y="5967433"/>
            <a:ext cx="4790497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 Placeholder 3">
            <a:extLst>
              <a:ext uri="{FF2B5EF4-FFF2-40B4-BE49-F238E27FC236}">
                <a16:creationId xmlns:a16="http://schemas.microsoft.com/office/drawing/2014/main" id="{DCB73D7E-2090-6D47-A6A4-4685FC45414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7271" y="5459139"/>
            <a:ext cx="3882238" cy="493713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Category Placeholder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89318A45-0E8C-7B4E-9498-411E6B4C3E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84" y="6454780"/>
            <a:ext cx="767123" cy="28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5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997830-EF50-B643-B994-D997482F2707}"/>
              </a:ext>
            </a:extLst>
          </p:cNvPr>
          <p:cNvSpPr/>
          <p:nvPr/>
        </p:nvSpPr>
        <p:spPr>
          <a:xfrm>
            <a:off x="6085837" y="0"/>
            <a:ext cx="6106163" cy="6857999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F94D93-AE5D-7840-8588-32C38DD978F9}"/>
              </a:ext>
            </a:extLst>
          </p:cNvPr>
          <p:cNvGrpSpPr/>
          <p:nvPr/>
        </p:nvGrpSpPr>
        <p:grpSpPr>
          <a:xfrm>
            <a:off x="5382433" y="668016"/>
            <a:ext cx="8298180" cy="4592321"/>
            <a:chOff x="5382433" y="668016"/>
            <a:chExt cx="8298180" cy="459232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7839AA1-E422-9B44-9246-89774A9A36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r="21098"/>
            <a:stretch/>
          </p:blipFill>
          <p:spPr>
            <a:xfrm rot="5400000">
              <a:off x="7235362" y="-1184913"/>
              <a:ext cx="4592321" cy="829818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70B612C-13B2-AB42-8B03-6A51C4E6E4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949" r="21098"/>
            <a:stretch/>
          </p:blipFill>
          <p:spPr>
            <a:xfrm rot="5400000">
              <a:off x="7235362" y="-1184913"/>
              <a:ext cx="4592321" cy="829818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2855A5-7553-0742-89D9-7FDDEAC122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046804"/>
            <a:ext cx="4415756" cy="1911276"/>
          </a:xfrm>
        </p:spPr>
        <p:txBody>
          <a:bodyPr anchor="t">
            <a:normAutofit/>
          </a:bodyPr>
          <a:lstStyle>
            <a:lvl1pPr algn="l">
              <a:defRPr sz="4000" b="0" i="0">
                <a:solidFill>
                  <a:srgbClr val="063A7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Placeholder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73D032-5876-0644-BB3B-7C6C138BAA8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1940" y="1397000"/>
            <a:ext cx="5003800" cy="4064000"/>
          </a:xfrm>
          <a:prstGeom prst="rect">
            <a:avLst/>
          </a:prstGeom>
          <a:effectLst>
            <a:outerShdw blurRad="571500" dist="190500" dir="2400000" algn="ctr" rotWithShape="0">
              <a:srgbClr val="000000">
                <a:alpha val="52000"/>
              </a:srgbClr>
            </a:outerShdw>
          </a:effectLst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529CF8A-7BC8-E24A-8AD4-44971EDC92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3250" y="1928890"/>
            <a:ext cx="4396742" cy="769915"/>
          </a:xfrm>
        </p:spPr>
        <p:txBody>
          <a:bodyPr/>
          <a:lstStyle>
            <a:lvl1pPr marL="0" indent="0">
              <a:buNone/>
              <a:defRPr sz="5600" b="0" i="0" spc="600">
                <a:solidFill>
                  <a:srgbClr val="063A79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80179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34" Type="http://schemas.openxmlformats.org/officeDocument/2006/relationships/slideLayout" Target="../slideLayouts/slideLayout74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33" Type="http://schemas.openxmlformats.org/officeDocument/2006/relationships/slideLayout" Target="../slideLayouts/slideLayout73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29" Type="http://schemas.openxmlformats.org/officeDocument/2006/relationships/slideLayout" Target="../slideLayouts/slideLayout69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32" Type="http://schemas.openxmlformats.org/officeDocument/2006/relationships/slideLayout" Target="../slideLayouts/slideLayout72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36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71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70.xml"/><Relationship Id="rId35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3FC14D-D835-7547-9051-BE128B9F1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8B0F88-E14C-8D4F-A8AF-A765BAB25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A8A30-60B4-9F48-9ED6-A4BD6D14C9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DE1845D-82AC-4B24-9F27-01FC466E9DDC}" type="datetimeFigureOut">
              <a:rPr lang="en-US" smtClean="0"/>
              <a:t>3/18/2025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00762-9704-5B41-821C-81E1601D47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5B476-48BC-8649-9240-B240F52AC9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1715770-0B66-4D89-8E61-AABF50FE50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7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3FC14D-D835-7547-9051-BE128B9F1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8B0F88-E14C-8D4F-A8AF-A765BAB25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A8A30-60B4-9F48-9ED6-A4BD6D14C9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00762-9704-5B41-821C-81E1601D47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5B476-48BC-8649-9240-B240F52AC9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290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725" r:id="rId24"/>
    <p:sldLayoutId id="2147483726" r:id="rId25"/>
    <p:sldLayoutId id="2147483727" r:id="rId26"/>
    <p:sldLayoutId id="2147483728" r:id="rId27"/>
    <p:sldLayoutId id="2147483729" r:id="rId28"/>
    <p:sldLayoutId id="2147483730" r:id="rId29"/>
    <p:sldLayoutId id="2147483731" r:id="rId30"/>
    <p:sldLayoutId id="2147483732" r:id="rId31"/>
    <p:sldLayoutId id="2147483733" r:id="rId32"/>
    <p:sldLayoutId id="2147483734" r:id="rId33"/>
    <p:sldLayoutId id="2147483735" r:id="rId34"/>
    <p:sldLayoutId id="2147483736" r:id="rId35"/>
    <p:sldLayoutId id="2147483737" r:id="rId3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DCE00-DBB2-41BB-8766-14D2DB07B1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6634" y="283678"/>
            <a:ext cx="10464766" cy="868299"/>
          </a:xfrm>
        </p:spPr>
        <p:txBody>
          <a:bodyPr>
            <a:noAutofit/>
          </a:bodyPr>
          <a:lstStyle/>
          <a:p>
            <a:r>
              <a:rPr lang="en-US" sz="3600" dirty="0">
                <a:latin typeface="Poppins"/>
                <a:cs typeface="Poppins"/>
              </a:rPr>
              <a:t>             – HubSpot + Shopify Integration</a:t>
            </a:r>
            <a:endParaRPr lang="en-US" sz="3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151E7E-EE34-4643-B5C7-9E353C625BA6}"/>
              </a:ext>
            </a:extLst>
          </p:cNvPr>
          <p:cNvSpPr/>
          <p:nvPr/>
        </p:nvSpPr>
        <p:spPr>
          <a:xfrm>
            <a:off x="287054" y="1696997"/>
            <a:ext cx="5485295" cy="480541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AD9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Overview</a:t>
            </a:r>
          </a:p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/>
                <a:ea typeface="MS Mincho"/>
                <a:cs typeface="Poppins"/>
              </a:rPr>
              <a:t>REDW provides financial solutions, accounting, audit, tax and wealth management services for individuals, mid-market companies and Tribal Nations.  </a:t>
            </a:r>
          </a:p>
          <a:p>
            <a:pPr>
              <a:lnSpc>
                <a:spcPct val="120000"/>
              </a:lnSpc>
            </a:pPr>
            <a:endParaRPr lang="en-US" sz="1400" dirty="0">
              <a:solidFill>
                <a:schemeClr val="bg2">
                  <a:lumMod val="25000"/>
                </a:schemeClr>
              </a:solidFill>
              <a:latin typeface="Poppins"/>
              <a:ea typeface="MS Mincho"/>
              <a:cs typeface="Poppins"/>
            </a:endParaRPr>
          </a:p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/>
                <a:ea typeface="MS Mincho"/>
                <a:cs typeface="Poppins"/>
              </a:rPr>
              <a:t>They leverage 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latin typeface="Poppins"/>
                <a:ea typeface="MS Mincho"/>
                <a:cs typeface="Poppins"/>
              </a:rPr>
              <a:t>Dynamics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/>
                <a:ea typeface="MS Mincho"/>
                <a:cs typeface="Poppins"/>
              </a:rPr>
              <a:t> for CRM/sales as well as 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latin typeface="Poppins"/>
                <a:ea typeface="MS Mincho"/>
                <a:cs typeface="Poppins"/>
              </a:rPr>
              <a:t>HubSpot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/>
                <a:ea typeface="MS Mincho"/>
                <a:cs typeface="Poppins"/>
              </a:rPr>
              <a:t> for marketing. They were looking to implement a new 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latin typeface="Poppins"/>
                <a:ea typeface="MS Mincho"/>
                <a:cs typeface="Poppins"/>
              </a:rPr>
              <a:t>Shopify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/>
                <a:ea typeface="MS Mincho"/>
                <a:cs typeface="Poppins"/>
              </a:rPr>
              <a:t>  ecommerce solution to their website that integrates with HubSpot and Dynamics.</a:t>
            </a:r>
          </a:p>
          <a:p>
            <a:pPr>
              <a:lnSpc>
                <a:spcPct val="120000"/>
              </a:lnSpc>
            </a:pPr>
            <a:endParaRPr lang="en-US" sz="1400" dirty="0">
              <a:solidFill>
                <a:schemeClr val="bg2">
                  <a:lumMod val="25000"/>
                </a:schemeClr>
              </a:solidFill>
              <a:latin typeface="Poppins"/>
              <a:ea typeface="MS Mincho"/>
              <a:cs typeface="Poppins"/>
            </a:endParaRPr>
          </a:p>
          <a:p>
            <a:pPr>
              <a:lnSpc>
                <a:spcPct val="120000"/>
              </a:lnSpc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AD9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Affirma Support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/>
                <a:ea typeface="MS Mincho"/>
                <a:cs typeface="Poppins"/>
              </a:rPr>
              <a:t>Set-up and configured net new Shopify account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/>
                <a:ea typeface="MS Mincho"/>
                <a:cs typeface="Poppins"/>
              </a:rPr>
              <a:t>Created custom header and footer as well as home, product, FAQ, cart and check-out pages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/>
                <a:ea typeface="MS Mincho"/>
                <a:cs typeface="Poppins"/>
              </a:rPr>
              <a:t>Created abandoned cart experience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/>
                <a:ea typeface="MS Mincho"/>
                <a:cs typeface="Poppins"/>
              </a:rPr>
              <a:t>Integrated Shopify and HubSpot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oppins"/>
                <a:ea typeface="MS Mincho"/>
                <a:cs typeface="Poppins"/>
              </a:rPr>
              <a:t>Established automated workflows for notifications, closed won deal creation and email deployment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Poppins" panose="00000500000000000000" pitchFamily="2" charset="0"/>
              <a:ea typeface="MS Mincho" panose="02020609040205080304" pitchFamily="49" charset="-128"/>
              <a:cs typeface="Poppins" panose="000005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B0CBF5-424C-4AAE-8C3D-098A83D2C8B6}"/>
              </a:ext>
            </a:extLst>
          </p:cNvPr>
          <p:cNvSpPr/>
          <p:nvPr/>
        </p:nvSpPr>
        <p:spPr>
          <a:xfrm>
            <a:off x="6419653" y="1696997"/>
            <a:ext cx="5576418" cy="37138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AD9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Results</a:t>
            </a:r>
          </a:p>
        </p:txBody>
      </p:sp>
      <p:pic>
        <p:nvPicPr>
          <p:cNvPr id="3" name="Picture 2" descr="Advisors, CPAs, Accounting, Audit, Tax ...">
            <a:extLst>
              <a:ext uri="{FF2B5EF4-FFF2-40B4-BE49-F238E27FC236}">
                <a16:creationId xmlns:a16="http://schemas.microsoft.com/office/drawing/2014/main" id="{C03F3F0E-1416-D116-8750-33BDEA099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37" y="323830"/>
            <a:ext cx="1652243" cy="78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103596-EFF0-96F0-A6DC-0F4D14E35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264" y="2253832"/>
            <a:ext cx="4989195" cy="3691748"/>
          </a:xfrm>
          <a:prstGeom prst="rect">
            <a:avLst/>
          </a:prstGeom>
          <a:effectLst>
            <a:outerShdw blurRad="177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5764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3D63E57-AC7E-AF32-5306-98334784F109}"/>
              </a:ext>
            </a:extLst>
          </p:cNvPr>
          <p:cNvSpPr txBox="1"/>
          <p:nvPr/>
        </p:nvSpPr>
        <p:spPr>
          <a:xfrm>
            <a:off x="381000" y="228600"/>
            <a:ext cx="11430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" panose="00000500000000000000" pitchFamily="2" charset="0"/>
                <a:ea typeface="+mj-ea"/>
                <a:cs typeface="Poppins" panose="00000500000000000000" pitchFamily="2" charset="0"/>
              </a:rPr>
              <a:t>Shopping Cart Experience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B9D4DA-6321-15BD-2CAC-DDFB119F6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022" y="1035172"/>
            <a:ext cx="9251956" cy="5689953"/>
          </a:xfrm>
          <a:prstGeom prst="rect">
            <a:avLst/>
          </a:prstGeom>
          <a:noFill/>
          <a:effectLst>
            <a:outerShdw blurRad="2413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4102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C214607-E73E-71C1-C1EB-6972E90887C3}"/>
              </a:ext>
            </a:extLst>
          </p:cNvPr>
          <p:cNvSpPr txBox="1"/>
          <p:nvPr/>
        </p:nvSpPr>
        <p:spPr>
          <a:xfrm>
            <a:off x="381000" y="228600"/>
            <a:ext cx="11430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" panose="00000500000000000000" pitchFamily="2" charset="0"/>
                <a:ea typeface="+mj-ea"/>
                <a:cs typeface="Poppins" panose="00000500000000000000" pitchFamily="2" charset="0"/>
              </a:rPr>
              <a:t>Check-Out Experience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68FBAD-CC73-6254-E91A-7CF95C8CBC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729"/>
          <a:stretch/>
        </p:blipFill>
        <p:spPr>
          <a:xfrm>
            <a:off x="381000" y="1219200"/>
            <a:ext cx="11430000" cy="4350456"/>
          </a:xfrm>
          <a:prstGeom prst="rect">
            <a:avLst/>
          </a:prstGeom>
          <a:noFill/>
          <a:effectLst>
            <a:outerShdw blurRad="2413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3951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F0736-8E2B-01FC-8BEB-EB0D975C1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C14513-CB91-EFC5-A942-F370DC3842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6180" y="388842"/>
            <a:ext cx="9310256" cy="764390"/>
          </a:xfrm>
        </p:spPr>
        <p:txBody>
          <a:bodyPr>
            <a:noAutofit/>
          </a:bodyPr>
          <a:lstStyle/>
          <a:p>
            <a:r>
              <a:rPr lang="en-US" sz="3400" dirty="0">
                <a:latin typeface="Poppins" panose="00000500000000000000" pitchFamily="2" charset="0"/>
                <a:cs typeface="Poppins" panose="00000500000000000000" pitchFamily="2" charset="0"/>
              </a:rPr>
              <a:t>HubSpot, Shopify &amp; Dynamics Integration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A3C4DC-8965-C123-D8C9-16E85A9C1636}"/>
              </a:ext>
            </a:extLst>
          </p:cNvPr>
          <p:cNvSpPr/>
          <p:nvPr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</a:t>
            </a:r>
          </a:p>
        </p:txBody>
      </p:sp>
      <p:pic>
        <p:nvPicPr>
          <p:cNvPr id="2" name="Picture 1" descr="Advisors, CPAs, Accounting, Audit, Tax ...">
            <a:extLst>
              <a:ext uri="{FF2B5EF4-FFF2-40B4-BE49-F238E27FC236}">
                <a16:creationId xmlns:a16="http://schemas.microsoft.com/office/drawing/2014/main" id="{6F40D8EF-850A-5892-0FA8-E0FAF86AE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09" y="365239"/>
            <a:ext cx="1652243" cy="78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4139EA-00C4-2BF3-F1DC-1D0CB78B8DAC}"/>
              </a:ext>
            </a:extLst>
          </p:cNvPr>
          <p:cNvSpPr txBox="1"/>
          <p:nvPr/>
        </p:nvSpPr>
        <p:spPr>
          <a:xfrm>
            <a:off x="673309" y="1409172"/>
            <a:ext cx="10798255" cy="49121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AD9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Overview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oppins"/>
                <a:ea typeface="MS Mincho"/>
                <a:cs typeface="Poppins"/>
              </a:rPr>
              <a:t>REDW provides financial solutions, accounting, audit, tax and wealth management services for individuals, mid-market companies and Tribal Nations. 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oppins"/>
              <a:ea typeface="MS Mincho"/>
              <a:cs typeface="Poppin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oppins"/>
                <a:ea typeface="MS Mincho"/>
                <a:cs typeface="Poppins"/>
              </a:rPr>
              <a:t>They leverage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oppins"/>
                <a:ea typeface="MS Mincho"/>
                <a:cs typeface="Poppins"/>
              </a:rPr>
              <a:t>Dynamics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oppins"/>
                <a:ea typeface="MS Mincho"/>
                <a:cs typeface="Poppins"/>
              </a:rPr>
              <a:t> for CRM/sales as well as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oppins"/>
                <a:ea typeface="MS Mincho"/>
                <a:cs typeface="Poppins"/>
              </a:rPr>
              <a:t>HubSpot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oppins"/>
                <a:ea typeface="MS Mincho"/>
                <a:cs typeface="Poppins"/>
              </a:rPr>
              <a:t> for marketing. They were looking to integrate the two platforms as well as implement  a new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oppins"/>
                <a:ea typeface="MS Mincho"/>
                <a:cs typeface="Poppins"/>
              </a:rPr>
              <a:t>Shopify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oppins"/>
                <a:ea typeface="MS Mincho"/>
                <a:cs typeface="Poppins"/>
              </a:rPr>
              <a:t>  ecommerce solution to their website that integrates with HubSpot and Dynamics.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oppins"/>
              <a:ea typeface="MS Mincho"/>
              <a:cs typeface="Poppin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8AD9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Affirma Support</a:t>
            </a:r>
          </a:p>
          <a:p>
            <a:pPr marL="742950" marR="0" lvl="1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oppins"/>
                <a:ea typeface="MS Mincho"/>
                <a:cs typeface="Poppins"/>
              </a:rPr>
              <a:t>Integrated Dynamics and HubSpot</a:t>
            </a:r>
          </a:p>
          <a:p>
            <a:pPr marL="742950" marR="0" lvl="1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oppins"/>
                <a:ea typeface="MS Mincho"/>
                <a:cs typeface="Poppins"/>
              </a:rPr>
              <a:t>Set-up and configured net new Shopify account</a:t>
            </a:r>
          </a:p>
          <a:p>
            <a:pPr marL="742950" marR="0" lvl="1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oppins"/>
                <a:ea typeface="MS Mincho"/>
                <a:cs typeface="Poppins"/>
              </a:rPr>
              <a:t>Created ecommerce webpages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oppins"/>
                <a:ea typeface="MS Mincho"/>
                <a:cs typeface="Poppins"/>
              </a:rPr>
              <a:t>Created abandoned cart experience</a:t>
            </a:r>
          </a:p>
          <a:p>
            <a:pPr marL="742950" marR="0" lvl="1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oppins"/>
                <a:ea typeface="MS Mincho"/>
                <a:cs typeface="Poppins"/>
              </a:rPr>
              <a:t>Integrated Shopify and HubSpot</a:t>
            </a:r>
          </a:p>
          <a:p>
            <a:pPr marL="742950" marR="0" lvl="1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oppins"/>
                <a:ea typeface="MS Mincho"/>
                <a:cs typeface="Poppins"/>
              </a:rPr>
              <a:t>Established automated workflows</a:t>
            </a:r>
          </a:p>
          <a:p>
            <a:pPr marL="742950" marR="0" lvl="1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Poppins"/>
                <a:ea typeface="MS Mincho"/>
                <a:cs typeface="Poppins"/>
              </a:rPr>
              <a:t>Training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oppins" panose="00000500000000000000" pitchFamily="2" charset="0"/>
              <a:ea typeface="MS Mincho" panose="02020609040205080304" pitchFamily="49" charset="-128"/>
              <a:cs typeface="Poppins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Poppins"/>
              <a:ea typeface="MS Mincho"/>
              <a:cs typeface="Poppi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B4C265-474D-E101-5E86-0A83CBA4A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210" y="3533116"/>
            <a:ext cx="5984790" cy="3324884"/>
          </a:xfrm>
          <a:prstGeom prst="rect">
            <a:avLst/>
          </a:prstGeom>
          <a:effectLst>
            <a:outerShdw blurRad="50800" dist="1270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980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7_Case Stud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se Study" id="{428DBACA-9402-4964-B151-DF3781183B86}" vid="{C19D35E0-1E30-46A1-AADA-C72CBF106383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23BCBB7020E34DAE994A365BA94206" ma:contentTypeVersion="12" ma:contentTypeDescription="Create a new document." ma:contentTypeScope="" ma:versionID="b1c940a28d9f7ed7841dd66e388476ed">
  <xsd:schema xmlns:xsd="http://www.w3.org/2001/XMLSchema" xmlns:xs="http://www.w3.org/2001/XMLSchema" xmlns:p="http://schemas.microsoft.com/office/2006/metadata/properties" xmlns:ns2="f0ee8362-fa7e-4bc9-ab88-7dcfb17cb19b" targetNamespace="http://schemas.microsoft.com/office/2006/metadata/properties" ma:root="true" ma:fieldsID="8c9fb4aa225d81f58c6fca2e551d2526" ns2:_="">
    <xsd:import namespace="f0ee8362-fa7e-4bc9-ab88-7dcfb17cb19b"/>
    <xsd:element name="properties">
      <xsd:complexType>
        <xsd:sequence>
          <xsd:element name="documentManagement">
            <xsd:complexType>
              <xsd:all>
                <xsd:element ref="ns2:BusinessUnit" minOccurs="0"/>
                <xsd:element ref="ns2:Industries" minOccurs="0"/>
                <xsd:element ref="ns2:Solutions" minOccurs="0"/>
                <xsd:element ref="ns2:PlatTech" minOccurs="0"/>
                <xsd:element ref="ns2:Notes0" minOccurs="0"/>
                <xsd:element ref="ns2:Named_x0020_Account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ProjectCompletionDate" minOccurs="0"/>
                <xsd:element ref="ns2:ApprovedByCli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ee8362-fa7e-4bc9-ab88-7dcfb17cb19b" elementFormDefault="qualified">
    <xsd:import namespace="http://schemas.microsoft.com/office/2006/documentManagement/types"/>
    <xsd:import namespace="http://schemas.microsoft.com/office/infopath/2007/PartnerControls"/>
    <xsd:element name="BusinessUnit" ma:index="8" nillable="true" ma:displayName="Business Unit" ma:internalName="BusinessUnit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Business Process Outsourcing"/>
                    <xsd:enumeration value="Content and Change Management"/>
                    <xsd:enumeration value="Creative"/>
                    <xsd:enumeration value="Custom Development"/>
                    <xsd:enumeration value="Customer Relationship Management"/>
                    <xsd:enumeration value="Data and Analytics"/>
                    <xsd:enumeration value="Engagement Marketing"/>
                    <xsd:enumeration value="Infrastructure"/>
                    <xsd:enumeration value="Marketing Services"/>
                    <xsd:enumeration value="Modern Workplace"/>
                    <xsd:enumeration value="NetSuite"/>
                  </xsd:restriction>
                </xsd:simpleType>
              </xsd:element>
            </xsd:sequence>
          </xsd:extension>
        </xsd:complexContent>
      </xsd:complexType>
    </xsd:element>
    <xsd:element name="Industries" ma:index="9" nillable="true" ma:displayName="Industries" ma:format="Dropdown" ma:internalName="Industri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erospace"/>
                    <xsd:enumeration value="Agriculture"/>
                    <xsd:enumeration value="Agriculture Food"/>
                    <xsd:enumeration value="AI / AI Models"/>
                    <xsd:enumeration value="B2B"/>
                    <xsd:enumeration value="B2C"/>
                    <xsd:enumeration value="Chemical"/>
                    <xsd:enumeration value="Construction"/>
                    <xsd:enumeration value="Defence"/>
                    <xsd:enumeration value="Education"/>
                    <xsd:enumeration value="Energy"/>
                    <xsd:enumeration value="Engineering"/>
                    <xsd:enumeration value="Entertainment"/>
                    <xsd:enumeration value="Financial Services"/>
                    <xsd:enumeration value="Food"/>
                    <xsd:enumeration value="Government"/>
                    <xsd:enumeration value="Healthcare"/>
                    <xsd:enumeration value="Hospitality"/>
                    <xsd:enumeration value="Legal"/>
                    <xsd:enumeration value="Life Sciences"/>
                    <xsd:enumeration value="Manufacturing"/>
                    <xsd:enumeration value="Media"/>
                    <xsd:enumeration value="Non-Profit"/>
                    <xsd:enumeration value="Real Estate"/>
                    <xsd:enumeration value="Retail"/>
                    <xsd:enumeration value="Services"/>
                    <xsd:enumeration value="Technology"/>
                    <xsd:enumeration value="Telecommunications"/>
                    <xsd:enumeration value="Transportation"/>
                    <xsd:enumeration value="Water"/>
                    <xsd:enumeration value="Wellness"/>
                    <xsd:enumeration value="BPO"/>
                  </xsd:restriction>
                </xsd:simpleType>
              </xsd:element>
            </xsd:sequence>
          </xsd:extension>
        </xsd:complexContent>
      </xsd:complexType>
    </xsd:element>
    <xsd:element name="Solutions" ma:index="10" nillable="true" ma:displayName="Solutions" ma:format="Dropdown" ma:internalName="Solution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BM Marketing"/>
                    <xsd:enumeration value="AI"/>
                    <xsd:enumeration value="Audit"/>
                    <xsd:enumeration value="Change Management"/>
                    <xsd:enumeration value="Cloud"/>
                    <xsd:enumeration value="Configurations"/>
                    <xsd:enumeration value="Content"/>
                    <xsd:enumeration value="Customer &amp; Partner Support BPO"/>
                    <xsd:enumeration value="Customer / Partner Portal"/>
                    <xsd:enumeration value="Custom Search"/>
                    <xsd:enumeration value="Cybersecurity"/>
                    <xsd:enumeration value="Data Analytics"/>
                    <xsd:enumeration value="Design"/>
                    <xsd:enumeration value="Email Campaigns"/>
                    <xsd:enumeration value="Event support"/>
                    <xsd:enumeration value="HelpDesk Outsourcing BPO"/>
                    <xsd:enumeration value="Integrations"/>
                    <xsd:enumeration value="Intranet / Extranet"/>
                    <xsd:enumeration value="IoT"/>
                    <xsd:enumeration value="Link Building"/>
                    <xsd:enumeration value="Marketing Automation"/>
                    <xsd:enumeration value="Marketing Strategy"/>
                    <xsd:enumeration value="Marketing Technology"/>
                    <xsd:enumeration value="Migrations"/>
                    <xsd:enumeration value="Mobile Application"/>
                    <xsd:enumeration value="Organic Social Media"/>
                    <xsd:enumeration value="PPC"/>
                    <xsd:enumeration value="Personas &amp; Journey Mapping"/>
                    <xsd:enumeration value="Process Automation"/>
                    <xsd:enumeration value="Product Development"/>
                    <xsd:enumeration value="Research"/>
                    <xsd:enumeration value="SEO/ AEO"/>
                    <xsd:enumeration value="SPFx"/>
                    <xsd:enumeration value="Training"/>
                    <xsd:enumeration value="UX/ UI Design"/>
                    <xsd:enumeration value="Video Production"/>
                    <xsd:enumeration value="Webinars"/>
                    <xsd:enumeration value="Websites"/>
                    <xsd:enumeration value="DevOps"/>
                  </xsd:restriction>
                </xsd:simpleType>
              </xsd:element>
            </xsd:sequence>
          </xsd:extension>
        </xsd:complexContent>
      </xsd:complexType>
    </xsd:element>
    <xsd:element name="PlatTech" ma:index="11" nillable="true" ma:displayName="Platform / Technology" ma:format="Dropdown" ma:internalName="PlatTech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.NET"/>
                    <xsd:enumeration value="Android App"/>
                    <xsd:enumeration value="AWS"/>
                    <xsd:enumeration value="Angular"/>
                    <xsd:enumeration value="Azure"/>
                    <xsd:enumeration value="Azure DevOps"/>
                    <xsd:enumeration value="Boomi"/>
                    <xsd:enumeration value="Drupal"/>
                    <xsd:enumeration value="Dynamics"/>
                    <xsd:enumeration value="Flutter"/>
                    <xsd:enumeration value="GCP"/>
                    <xsd:enumeration value="Google"/>
                    <xsd:enumeration value="Great Plains"/>
                    <xsd:enumeration value="Hootsuite"/>
                    <xsd:enumeration value="HubSpot"/>
                    <xsd:enumeration value="iOS App"/>
                    <xsd:enumeration value="Java"/>
                    <xsd:enumeration value="Kentico"/>
                    <xsd:enumeration value="Looker Studio"/>
                    <xsd:enumeration value="Mobile App"/>
                    <xsd:enumeration value="Marketo / Adobe"/>
                    <xsd:enumeration value="NetSuite"/>
                    <xsd:enumeration value="O365"/>
                    <xsd:enumeration value="OneDrive"/>
                    <xsd:enumeration value="PowerSuite"/>
                    <xsd:enumeration value="Power BI"/>
                    <xsd:enumeration value="QuickBooks"/>
                    <xsd:enumeration value="React"/>
                    <xsd:enumeration value="React Native"/>
                    <xsd:enumeration value="Sage"/>
                    <xsd:enumeration value="Salesforce"/>
                    <xsd:enumeration value="Salesforce Experience Cloud"/>
                    <xsd:enumeration value="Salesforce Marketing Cloud"/>
                    <xsd:enumeration value="Salesforce CPQ"/>
                    <xsd:enumeration value="Salesforce Pardot"/>
                    <xsd:enumeration value="SharePoint"/>
                    <xsd:enumeration value="Shopify"/>
                    <xsd:enumeration value="Sitecore"/>
                    <xsd:enumeration value="Sitefinity"/>
                    <xsd:enumeration value="Snowflake"/>
                    <xsd:enumeration value="Sprinklr"/>
                    <xsd:enumeration value="SproutSocial"/>
                    <xsd:enumeration value="Tableau"/>
                    <xsd:enumeration value="WP Engine"/>
                    <xsd:enumeration value="Webflow"/>
                    <xsd:enumeration value="WooCommerce"/>
                    <xsd:enumeration value="WordPress"/>
                    <xsd:enumeration value="Zoho"/>
                    <xsd:enumeration value="Power Apps"/>
                    <xsd:enumeration value="Teams"/>
                    <xsd:enumeration value="Azure Data Factory"/>
                    <xsd:enumeration value="Zendesk"/>
                    <xsd:enumeration value="Business Central"/>
                    <xsd:enumeration value="Viva"/>
                  </xsd:restriction>
                </xsd:simpleType>
              </xsd:element>
            </xsd:sequence>
          </xsd:extension>
        </xsd:complexContent>
      </xsd:complexType>
    </xsd:element>
    <xsd:element name="Notes0" ma:index="12" nillable="true" ma:displayName="Notes" ma:internalName="Notes0">
      <xsd:simpleType>
        <xsd:restriction base="dms:Text">
          <xsd:maxLength value="255"/>
        </xsd:restriction>
      </xsd:simpleType>
    </xsd:element>
    <xsd:element name="Named_x0020_Account" ma:index="13" nillable="true" ma:displayName="Named Account" ma:format="Dropdown" ma:internalName="Named_x0020_Account">
      <xsd:simpleType>
        <xsd:restriction base="dms:Choice">
          <xsd:enumeration value="Microsoft"/>
          <xsd:enumeration value="Meta"/>
          <xsd:enumeration value="Amazon"/>
        </xsd:restriction>
      </xsd:simpleType>
    </xsd:element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ProjectCompletionDate" ma:index="18" nillable="true" ma:displayName="Project Completion Date" ma:format="DateOnly" ma:internalName="ProjectCompletionDate">
      <xsd:simpleType>
        <xsd:restriction base="dms:DateTime"/>
      </xsd:simpleType>
    </xsd:element>
    <xsd:element name="ApprovedByClient" ma:index="19" nillable="true" ma:displayName="Approved By Client" ma:default="0" ma:format="Dropdown" ma:internalName="ApprovedByClient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customXsn xmlns="http://schemas.microsoft.com/office/2006/metadata/customXsn">
  <xsnLocation/>
  <cached>True</cached>
  <openByDefault>False</openByDefault>
  <xsnScope/>
</customXsn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s0 xmlns="f0ee8362-fa7e-4bc9-ab88-7dcfb17cb19b" xsi:nil="true"/>
    <Named_x0020_Account xmlns="f0ee8362-fa7e-4bc9-ab88-7dcfb17cb19b" xsi:nil="true"/>
    <Industries xmlns="f0ee8362-fa7e-4bc9-ab88-7dcfb17cb19b">
      <Value>Financial Services</Value>
    </Industries>
    <PlatTech xmlns="f0ee8362-fa7e-4bc9-ab88-7dcfb17cb19b">
      <Value>HubSpot</Value>
      <Value>Dynamics</Value>
      <Value>Shopify</Value>
    </PlatTech>
    <ProjectCompletionDate xmlns="f0ee8362-fa7e-4bc9-ab88-7dcfb17cb19b" xsi:nil="true"/>
    <BusinessUnit xmlns="f0ee8362-fa7e-4bc9-ab88-7dcfb17cb19b">
      <Value>Marketing Services</Value>
      <Value>Custom Development</Value>
    </BusinessUnit>
    <Solutions xmlns="f0ee8362-fa7e-4bc9-ab88-7dcfb17cb19b">
      <Value>Integrations</Value>
      <Value>Configurations</Value>
    </Solutions>
    <ApprovedByClient xmlns="f0ee8362-fa7e-4bc9-ab88-7dcfb17cb19b">false</ApprovedByClient>
  </documentManagement>
</p:properties>
</file>

<file path=customXml/itemProps1.xml><?xml version="1.0" encoding="utf-8"?>
<ds:datastoreItem xmlns:ds="http://schemas.openxmlformats.org/officeDocument/2006/customXml" ds:itemID="{366D8854-B5C1-4B9E-9C82-E055F3FB253F}"/>
</file>

<file path=customXml/itemProps2.xml><?xml version="1.0" encoding="utf-8"?>
<ds:datastoreItem xmlns:ds="http://schemas.openxmlformats.org/officeDocument/2006/customXml" ds:itemID="{54406656-30F9-4285-B4E7-159FC2567E90}"/>
</file>

<file path=customXml/itemProps3.xml><?xml version="1.0" encoding="utf-8"?>
<ds:datastoreItem xmlns:ds="http://schemas.openxmlformats.org/officeDocument/2006/customXml" ds:itemID="{D063B81C-5F34-44C2-9969-7D0AFC5CD14B}"/>
</file>

<file path=customXml/itemProps4.xml><?xml version="1.0" encoding="utf-8"?>
<ds:datastoreItem xmlns:ds="http://schemas.openxmlformats.org/officeDocument/2006/customXml" ds:itemID="{3BA88628-8EB1-4CB9-9F94-329012A4A091}"/>
</file>

<file path=docProps/app.xml><?xml version="1.0" encoding="utf-8"?>
<Properties xmlns="http://schemas.openxmlformats.org/officeDocument/2006/extended-properties" xmlns:vt="http://schemas.openxmlformats.org/officeDocument/2006/docPropsVTypes">
  <TotalTime>3077</TotalTime>
  <Words>218</Words>
  <Application>Microsoft Office PowerPoint</Application>
  <PresentationFormat>Widescreen</PresentationFormat>
  <Paragraphs>30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Arial Narrow</vt:lpstr>
      <vt:lpstr>Poppins</vt:lpstr>
      <vt:lpstr>Poppins Light</vt:lpstr>
      <vt:lpstr>Segoe UI</vt:lpstr>
      <vt:lpstr>7_Case Study</vt:lpstr>
      <vt:lpstr>1_Office Theme</vt:lpstr>
      <vt:lpstr>             – HubSpot + Shopify Integration</vt:lpstr>
      <vt:lpstr>PowerPoint Presentation</vt:lpstr>
      <vt:lpstr>PowerPoint Presentation</vt:lpstr>
      <vt:lpstr>HubSpot, Shopify &amp; Dynamics Integration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Naked Development – PPC Management</dc:title>
  <dc:creator>Alyson Knox-Meade</dc:creator>
  <cp:lastModifiedBy>Alyson Knox-Meade</cp:lastModifiedBy>
  <cp:revision>116</cp:revision>
  <dcterms:created xsi:type="dcterms:W3CDTF">2022-10-03T20:19:59Z</dcterms:created>
  <dcterms:modified xsi:type="dcterms:W3CDTF">2025-03-18T16:50:24Z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0x0101000D23BCBB7020E34DAE994A365BA94206</vt:lpwstr>
  </property>
</Properties>
</file>